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9" r:id="rId3"/>
    <p:sldId id="475" r:id="rId4"/>
    <p:sldId id="476" r:id="rId5"/>
    <p:sldId id="4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2A7E-D895-4910-AC1A-613133E60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A4DAE-14A4-4F7E-BE53-C268B48FE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FE46D-2846-4CBA-B5FB-3320B565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693-70A1-4A2F-BD79-145293A33BF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3CB2-F8EA-41DD-A2D7-97649C8B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6CCF7-D92B-475D-8016-B245A490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04E-AC53-45F7-A3DF-096B1037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9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9B27-632E-4456-A6EA-9BE46D62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B227B-B20A-4017-A84B-056D5C770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A7321-AE2F-4DB2-A6FC-E760DC72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693-70A1-4A2F-BD79-145293A33BF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7E9C-8D34-4AD7-AED4-8DBB72DD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0436D-35F8-44BF-A9A2-594174A2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04E-AC53-45F7-A3DF-096B1037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6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AFCD2-B1E8-4558-A4DD-2B3FD2580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688EB-7D73-4B7F-AB4E-BF6D9638E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C2FE2-2627-4442-BB1C-C7D241EA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693-70A1-4A2F-BD79-145293A33BF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0F77-2866-45EC-8DE0-97604C41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BC385-EFFC-41EF-8BC3-0DCE3DD8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04E-AC53-45F7-A3DF-096B1037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80E8-8A22-4F5F-A106-B6BCCF1C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1D4AA-1EF6-4EE8-868A-588434DF2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2ED2A-86B5-4B9F-B3B3-9F2D99D0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693-70A1-4A2F-BD79-145293A33BF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B054-22CC-45BC-A7C0-925B6B0D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3246-E48F-4A1E-98ED-A501D45A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04E-AC53-45F7-A3DF-096B1037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1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79B-C35B-4622-95C1-0C96AF7B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DE8C8-0982-4EB9-BEFA-F0A3D494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6D529-5366-455C-83E1-61015DCC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693-70A1-4A2F-BD79-145293A33BF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5369B-B6FD-4363-BB24-E16DCF48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BF71C-E264-4BC6-9B18-339904E9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04E-AC53-45F7-A3DF-096B1037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1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00C9-AD27-4710-BC18-6E9A10D3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E6CF-9657-4565-996D-B4CDAFACF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0EDA6-867F-47A9-93EE-8838899EF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7B54D-00C8-4BAB-B034-CA180D15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693-70A1-4A2F-BD79-145293A33BF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4E8D2-220F-43D6-8FCF-21A9713F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7C52D-63A9-4A20-BFD2-5C554E4D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04E-AC53-45F7-A3DF-096B1037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4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82D0-3A81-4904-B8CD-D1C3F437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8630C-9AC5-47E5-91AC-D54918565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938FD-79B0-4E31-8A96-F6026708E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EE65-D814-4868-BAEA-E7779D2CB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B97FC-DC0D-4579-B8E8-CE14B11EB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1DBB4-C33C-46D3-B8A4-8D71325B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693-70A1-4A2F-BD79-145293A33BF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59456-E4A7-44B0-9590-F0682A1F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8D922-3B25-4835-AC68-1984B823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04E-AC53-45F7-A3DF-096B1037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ED8C-B756-47E4-83F0-5B452AC0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951B2-3381-4494-BC0D-C2ACA046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693-70A1-4A2F-BD79-145293A33BF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089FD-5C3E-41B8-BB67-2D422DAA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8126F-1347-49F0-80AB-8B60F2E5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04E-AC53-45F7-A3DF-096B1037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79289-BBA8-465F-94CD-DF53B671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693-70A1-4A2F-BD79-145293A33BF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F6DE0-5DE3-4EF3-9BA5-B8E3B563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74A3B-3B72-4F9A-8874-8B6422CB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04E-AC53-45F7-A3DF-096B1037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5F265-961B-4C4B-95BE-6E86F5539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6119-2101-4FEF-8963-1425B5B20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96909-97EC-4A2F-A2E0-A2F812275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2013D-AB39-4B2B-A6CC-715B0884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693-70A1-4A2F-BD79-145293A33BF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323E6-E850-41E2-8BA5-5B24C3ED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89F88-E365-48B9-B6F9-923D8985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04E-AC53-45F7-A3DF-096B1037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A253-6D71-4F1B-8F1D-B71D4FB8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6CBB0-A62D-482D-A50A-C613C0099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292AE-A9D1-4B3A-8402-890D6A7AE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D93FE-01BD-4B4B-BFEB-8B5417D6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0693-70A1-4A2F-BD79-145293A33BF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DA4F3-57B5-4B44-AA54-03C1A959E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A0DF0-ADE6-4240-AC8D-29AD8657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E404E-AC53-45F7-A3DF-096B1037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7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44FCE-552A-4CE8-8BD0-B6A5F98A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E08E2-E963-4AC5-9C52-D67EB6ACE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4FAE-A2EC-402E-869C-2BC0DE52B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0693-70A1-4A2F-BD79-145293A33BF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03BF-AE6C-4362-8EC1-2071D3561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CB6C-7B8D-4BAF-BCD6-D34D5718D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404E-AC53-45F7-A3DF-096B10379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9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07A137-57E9-4653-A132-4D954993C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8" t="10580" r="7150" b="26376"/>
          <a:stretch/>
        </p:blipFill>
        <p:spPr>
          <a:xfrm>
            <a:off x="139148" y="137155"/>
            <a:ext cx="3797800" cy="2804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E1FA62-98FE-4EB1-A115-83799685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602" y="137155"/>
            <a:ext cx="4051024" cy="4477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77060C-7ED5-4C5C-8208-8BA2246FE726}"/>
              </a:ext>
            </a:extLst>
          </p:cNvPr>
          <p:cNvSpPr/>
          <p:nvPr/>
        </p:nvSpPr>
        <p:spPr>
          <a:xfrm>
            <a:off x="139148" y="137155"/>
            <a:ext cx="8249478" cy="44770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D5ED6-7D5E-4E16-BC5D-D74F775D3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" t="42037" r="7467" b="9225"/>
          <a:stretch/>
        </p:blipFill>
        <p:spPr>
          <a:xfrm>
            <a:off x="139147" y="3250095"/>
            <a:ext cx="8269357" cy="185616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142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E0831A-F813-45B5-9B25-4638EF4E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2" y="201173"/>
            <a:ext cx="7921488" cy="401793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024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B11C88-3153-4D1B-A2E3-8B39392A9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8" y="248364"/>
            <a:ext cx="9120809" cy="419611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671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69D7DC-7B4A-4366-9341-E9E11FE35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6" t="1121" r="1194" b="1121"/>
          <a:stretch/>
        </p:blipFill>
        <p:spPr>
          <a:xfrm>
            <a:off x="188843" y="89452"/>
            <a:ext cx="5198166" cy="66921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A00E33-C27D-4E12-81BA-09DAED15F4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19"/>
          <a:stretch/>
        </p:blipFill>
        <p:spPr>
          <a:xfrm>
            <a:off x="5887278" y="89452"/>
            <a:ext cx="5272191" cy="669212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64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2022-04-14T13:26:37Z</dcterms:created>
  <dcterms:modified xsi:type="dcterms:W3CDTF">2022-04-14T14:00:38Z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2022-04-14T13:26:37Z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6ca6fe3b-c1bb-4aaa-bab6-744ed0dd3000</vt:lpwstr>
  </property>
  <property fmtid="{D5CDD505-2E9C-101B-9397-08002B2CF9AE}" pid="8" name="MSIP_Label_19540963-e559-4020-8a90-fe8a502c2801_ContentBits">
    <vt:lpwstr>0</vt:lpwstr>
  </property>
</Properties>
</file>