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4C9D-1772-4AC8-99C2-F63668401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B1D6F-DB35-4FEA-8DE5-C824DE4BD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4D1E-727A-4A3E-A547-8EE9E405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E73B-658B-4EA4-B309-42C52BAC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8C7D5-FEF4-4DCB-A888-5E69FAD1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A834-C565-48AE-A7F3-8E8A2767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78E90-637A-4916-B067-DDD2B0ECF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F5B0-DCBC-4996-B856-C80031A8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F36C-328C-4255-AB58-F35FFB71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CAA6-A837-46FD-AAD5-D72DC000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9FA26-5A23-4AAE-885E-31770C49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50937-DA2A-4F70-960A-1D69880F7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224B-E697-4EB9-8138-AADCA5AC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F24D-8799-4F76-AD01-4D9B3270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8ECC3-9C9A-43F5-9CF3-D1798B6C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C2F0-7EBF-46F4-879B-DB2D3354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AC18-6DCC-4048-BF62-8B8ADE61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CC6F-34E1-4CDB-8BB8-ECE42F9F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C04C-B8C9-438F-A1A4-46FCD206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3537-19E0-41B1-85CA-C5DBAE02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B75-6F33-4956-B97D-BCAEF60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7EBD9-9103-42A1-AE28-7DD4BC1C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14EE-22D4-4F4A-A4C8-C5EEF79F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42-A2A4-4BE3-9A4B-49E73891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B693E-8CBE-4196-9C48-9F84F937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53C8-D845-4396-BC15-0CE88EF3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4900-042C-4DD8-9319-8FCB35B38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EF6E-2446-4654-ADFB-C0D7372F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FA80C-060C-4477-BD31-8612172F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C9CAC-39A6-4FAD-8E8B-89453FC0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E807A-7991-453C-A888-008F4FB9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E580-904D-44E4-A0D5-9645C415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C838-327A-4DF9-8406-9A076648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383D-190D-42D5-A2E6-DAC2840F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7951C-02D7-4D1E-A3CB-A102E29C8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7E07C-0906-4B9A-855B-DB448961F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3D7EE-81CD-425A-A518-9865B7EC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46553-8A91-4BBC-AAA0-CD81DE79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50596-88BD-4CB4-83BB-BCBD25CD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4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4FF7-665C-4257-A159-F516F7D9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1B1A8-C6FA-4F28-814B-78AF0C29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A8B0C-DBAF-452C-8B6E-AEFE9524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D47DB-5A15-467F-AFCB-FCC3E82C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C9E1B-602E-47F3-9B81-BE263D2F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A37AA-9BA1-4C39-B019-C226D4B2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8BA8B-E85B-48B8-9C06-6C0F4A0C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89B0-F1BB-4AB4-A130-16B06FBB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0578-E5C7-4394-9774-2B416955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B66E9-0A3B-46B0-97EE-82E1D66F9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C102-6193-4D49-BCA7-3B0EC5CB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FFDF5-137B-428E-ADBE-63024A34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834EF-740E-4395-9FB6-D90456E0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E54B-8AC2-4A9D-927A-2B0A3704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69F84-9022-4407-97F9-EE9CF494A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D862F-C0BF-451E-884C-AD0EAF2BB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01F57-AE80-47CE-9E81-2ABE5046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50517-0D7A-4187-9E45-78D192F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3B6AA-3539-4B30-8EA0-156E7393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9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E5568-19A5-4FC9-8808-6768B82A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A7D1-B072-481F-A4EF-02FC633A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2283C-A49E-4DAC-9F94-D7ACE9CB1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0F60-203D-4148-BD56-400CB445991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4332-B0FD-474F-8AFC-01FE51B53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176F3-0F54-4D3A-8D46-24ECE0557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D20E-CF93-4835-8D71-C12E875CE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528B2-0F8A-497F-96F6-B21040CEE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" r="2053"/>
          <a:stretch/>
        </p:blipFill>
        <p:spPr>
          <a:xfrm>
            <a:off x="337931" y="275810"/>
            <a:ext cx="4969566" cy="10442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086F1-0106-41F1-B5E4-BE06EED65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" r="2053"/>
          <a:stretch/>
        </p:blipFill>
        <p:spPr>
          <a:xfrm>
            <a:off x="337931" y="1417000"/>
            <a:ext cx="4969566" cy="11269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1A20B-EA5E-45C1-8FB3-C0B7980C4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6" r="2234"/>
          <a:stretch/>
        </p:blipFill>
        <p:spPr>
          <a:xfrm>
            <a:off x="337931" y="2650463"/>
            <a:ext cx="4969566" cy="12463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731639-79B6-426B-9FB1-EA7B2DD8E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877" y="3109550"/>
            <a:ext cx="5088627" cy="11482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2164C6-E8FD-4552-92BE-BB3F4C28FC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6"/>
          <a:stretch/>
        </p:blipFill>
        <p:spPr>
          <a:xfrm>
            <a:off x="5605877" y="275810"/>
            <a:ext cx="5088627" cy="27406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931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7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78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04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07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6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96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77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44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2022-04-30T07:44:20Z</dcterms:created>
  <dcterms:modified xsi:type="dcterms:W3CDTF">2022-04-30T11:01:47Z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2022-04-30T07:44:20Z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f305f435-5d96-4d24-9449-9b24b5f62d48</vt:lpwstr>
  </property>
  <property fmtid="{D5CDD505-2E9C-101B-9397-08002B2CF9AE}" pid="8" name="MSIP_Label_19540963-e559-4020-8a90-fe8a502c2801_ContentBits">
    <vt:lpwstr>0</vt:lpwstr>
  </property>
</Properties>
</file>