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35B0-E1E7-4B27-994F-E1CB72A58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22BA4-11DD-4706-AF53-ABE9F9182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1356-0A6E-41B2-AEA3-5918F12D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7A40-F02A-476B-8D61-867E06C0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FD36-9060-4A27-B94D-9A14EB2C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5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2550-C6E1-499B-829A-5A286327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D7E4C-8942-42C1-978B-4B98269D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3B5B-BBCE-42CC-B4EE-1BA2129B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A00A-1F25-412C-BDDF-7913EB3E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C0BD-AC36-46FC-AB18-FDA90CCC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30A9B-CBFF-432F-B7F2-54A0F19B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48D6C-5064-4B22-97C1-F926C73E1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B7CA-9ABA-4C01-A257-BE584D0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CC21-A7A6-428A-BB92-47B48A60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A847-0872-487A-92EE-217CF74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D4FD-0DF0-41AA-B58A-8E9FC360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92D-F9C8-4370-8D6E-781E3CBA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D66B-1A3B-4491-A83D-A25AA8C1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AE0B-6A12-44D0-B76E-21D4089A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A6A26-B6EB-4C3F-B8A0-BCF9923C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E7B7-1787-47AB-9EE5-037FEEC7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6142D-2F1F-4051-B089-A6DC39F9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FABC-0EEE-4016-9E6B-B25BCD31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399A7-7782-4EE4-94B0-DD665E01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590B-1A66-459B-8FFC-810C78FF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1309-F152-47F0-AEE3-3DD4DAA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838B-AF62-4B08-A1EF-5ADDC8D69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762F7-08A6-4B8E-9A4D-7CDA04135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1718C-A3B1-4A44-BF60-45B2EE50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E4A60-2525-49AD-936D-E7190B01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00866-C98B-4142-A581-4A551F8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A4EB-CC24-4E09-9E2D-5A84EA0A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7E10-7C5C-409B-B265-4ECE0413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10A9A-6D6C-4378-B3F4-991ADCBD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B6130-DF3E-4B2D-9A7F-9E31C84BB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4159C-4C1F-4C11-A482-D9AD9BFCB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1E45E-3C65-4E2B-9D04-2CB947F1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F2657-7221-4EE7-98F7-23C2B280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66C1C-4917-4862-8BA2-922AF045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BEB1-1CBD-4D28-9E2D-7736C18D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7149B-943C-4FFD-9F19-4A2C1584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F8CEF-569C-4EFA-863E-D5DC353C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A26C8-3A20-4CAA-8B6A-05B79A3E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6B5C-323D-4BF2-BD00-84E09A95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1EDD-A25F-4C45-BBF6-B64C9111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F870-F4B9-40B0-A204-F88C72B2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3AD6-F9A5-412D-A9F1-43B3C636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8EF2-C5DF-4BC5-92A1-4B890A49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9547D-6E3C-478D-B03C-E11CD053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98F7-4B07-4C59-B21E-9398A6C9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CDCC-54BF-4F6B-ABF9-48F798B0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3293-EC8A-472E-8D82-7BD10206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7353-97B7-4C28-BB2B-F2584A2E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519A-6DDB-4325-BBA6-E30D5FC04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4B653-F879-4BC3-A0D8-281BF1DB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015B-2D9E-4F5B-870E-C8592790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9B21A-A137-486D-B06E-7B014660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CF89A-92FF-4024-AD33-8CC32C68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B7E8-4986-44F7-B857-483D032F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FA6D-D7C4-46A4-8CB9-2C31FC34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533B-7DF7-4DFA-90E4-D77004DC9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028A-AC04-440D-A774-4109424966B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E9A0-BB7C-4A37-84C2-5AB16AAA3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070D-0C35-4D2F-A913-C953BC8E9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384E-A2A1-40F0-A27C-AAB86B8C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80642-07EA-4848-9F99-E7929989C689}"/>
              </a:ext>
            </a:extLst>
          </p:cNvPr>
          <p:cNvSpPr txBox="1"/>
          <p:nvPr/>
        </p:nvSpPr>
        <p:spPr>
          <a:xfrm>
            <a:off x="3863971" y="2435087"/>
            <a:ext cx="4185761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Control(IAM) : Storage Account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Role Assignment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0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FE2B8-76CB-4389-98B4-1E72DDB8A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88098" b="5796"/>
          <a:stretch/>
        </p:blipFill>
        <p:spPr>
          <a:xfrm>
            <a:off x="159027" y="129209"/>
            <a:ext cx="1630016" cy="660938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35B46A-3BBE-4B27-9DE1-9CE4F76A702D}"/>
              </a:ext>
            </a:extLst>
          </p:cNvPr>
          <p:cNvSpPr/>
          <p:nvPr/>
        </p:nvSpPr>
        <p:spPr>
          <a:xfrm>
            <a:off x="152401" y="1053547"/>
            <a:ext cx="1040295" cy="278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3B0EE-9201-4DD3-A7D5-DB475D759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" t="8696" r="50000" b="5073"/>
          <a:stretch/>
        </p:blipFill>
        <p:spPr>
          <a:xfrm>
            <a:off x="1908315" y="129209"/>
            <a:ext cx="6757490" cy="660938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AB10E-7C91-4BAB-9A8F-A157F0C8F830}"/>
              </a:ext>
            </a:extLst>
          </p:cNvPr>
          <p:cNvSpPr/>
          <p:nvPr/>
        </p:nvSpPr>
        <p:spPr>
          <a:xfrm>
            <a:off x="4608444" y="2458278"/>
            <a:ext cx="1364973" cy="2849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728BC-633F-4E5A-8C81-5827F81BC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88" r="30217" b="7246"/>
          <a:stretch/>
        </p:blipFill>
        <p:spPr>
          <a:xfrm>
            <a:off x="139147" y="139147"/>
            <a:ext cx="9468716" cy="607281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C08D13-69B6-4FBE-95C4-924571E4AA33}"/>
              </a:ext>
            </a:extLst>
          </p:cNvPr>
          <p:cNvSpPr/>
          <p:nvPr/>
        </p:nvSpPr>
        <p:spPr>
          <a:xfrm>
            <a:off x="225288" y="2398643"/>
            <a:ext cx="1444486" cy="2849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E1949-3934-4A1A-B94D-8CA94E0796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04" t="23478" r="69348" b="63623"/>
          <a:stretch/>
        </p:blipFill>
        <p:spPr>
          <a:xfrm>
            <a:off x="4873505" y="1798982"/>
            <a:ext cx="1444486" cy="88458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EFCF72-5A44-41E1-AE8A-2BE06005E2B1}"/>
              </a:ext>
            </a:extLst>
          </p:cNvPr>
          <p:cNvSpPr/>
          <p:nvPr/>
        </p:nvSpPr>
        <p:spPr>
          <a:xfrm>
            <a:off x="2653710" y="957470"/>
            <a:ext cx="596386" cy="2650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007E1A-2423-447C-A1C3-F712B7B0BEF5}"/>
              </a:ext>
            </a:extLst>
          </p:cNvPr>
          <p:cNvCxnSpPr>
            <a:stCxn id="7" idx="3"/>
          </p:cNvCxnSpPr>
          <p:nvPr/>
        </p:nvCxnSpPr>
        <p:spPr>
          <a:xfrm>
            <a:off x="3250096" y="1089992"/>
            <a:ext cx="1623409" cy="109661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77348A8-49A0-4138-9414-771F1217D2D7}"/>
              </a:ext>
            </a:extLst>
          </p:cNvPr>
          <p:cNvSpPr/>
          <p:nvPr/>
        </p:nvSpPr>
        <p:spPr>
          <a:xfrm>
            <a:off x="4863566" y="2118690"/>
            <a:ext cx="1089973" cy="220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5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9BA25-2921-4F9B-AC05-855336FB4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" t="12898" r="9348" b="6521"/>
          <a:stretch/>
        </p:blipFill>
        <p:spPr>
          <a:xfrm>
            <a:off x="159026" y="168965"/>
            <a:ext cx="10952922" cy="55261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0E458-8D77-4622-BDB8-FA434F4AE7E3}"/>
              </a:ext>
            </a:extLst>
          </p:cNvPr>
          <p:cNvSpPr/>
          <p:nvPr/>
        </p:nvSpPr>
        <p:spPr>
          <a:xfrm>
            <a:off x="185532" y="1325218"/>
            <a:ext cx="400877" cy="294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30FC2-5F42-43A9-8478-8AFBCA8771F0}"/>
              </a:ext>
            </a:extLst>
          </p:cNvPr>
          <p:cNvSpPr/>
          <p:nvPr/>
        </p:nvSpPr>
        <p:spPr>
          <a:xfrm>
            <a:off x="274984" y="2239617"/>
            <a:ext cx="2378764" cy="1755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E2027-EB0E-400C-A72D-3193535B5CAF}"/>
              </a:ext>
            </a:extLst>
          </p:cNvPr>
          <p:cNvSpPr/>
          <p:nvPr/>
        </p:nvSpPr>
        <p:spPr>
          <a:xfrm>
            <a:off x="318052" y="3074503"/>
            <a:ext cx="1510747" cy="245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7DA90-4150-47F6-BA3E-2BD21734A417}"/>
              </a:ext>
            </a:extLst>
          </p:cNvPr>
          <p:cNvSpPr/>
          <p:nvPr/>
        </p:nvSpPr>
        <p:spPr>
          <a:xfrm>
            <a:off x="2395329" y="5449954"/>
            <a:ext cx="646045" cy="1755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AD4F4-300D-4D0D-91C0-05795F598FE0}"/>
              </a:ext>
            </a:extLst>
          </p:cNvPr>
          <p:cNvSpPr/>
          <p:nvPr/>
        </p:nvSpPr>
        <p:spPr>
          <a:xfrm>
            <a:off x="2653748" y="3074503"/>
            <a:ext cx="3896139" cy="245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87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52D4DB-B79F-41A1-9B71-B0B9861BB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" t="13334" r="1523" b="5652"/>
          <a:stretch/>
        </p:blipFill>
        <p:spPr>
          <a:xfrm>
            <a:off x="147430" y="159026"/>
            <a:ext cx="11897140" cy="55559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91A501-F01B-4445-B547-17C8DD8FD8C8}"/>
              </a:ext>
            </a:extLst>
          </p:cNvPr>
          <p:cNvSpPr/>
          <p:nvPr/>
        </p:nvSpPr>
        <p:spPr>
          <a:xfrm>
            <a:off x="596348" y="1355034"/>
            <a:ext cx="695740" cy="2352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E0C90-C4B6-438A-ACC7-8C194DB70927}"/>
              </a:ext>
            </a:extLst>
          </p:cNvPr>
          <p:cNvSpPr/>
          <p:nvPr/>
        </p:nvSpPr>
        <p:spPr>
          <a:xfrm>
            <a:off x="1411356" y="2637180"/>
            <a:ext cx="974035" cy="2451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C383C-7E8C-488B-B1CB-431CA05BCBBA}"/>
              </a:ext>
            </a:extLst>
          </p:cNvPr>
          <p:cNvSpPr/>
          <p:nvPr/>
        </p:nvSpPr>
        <p:spPr>
          <a:xfrm>
            <a:off x="8975034" y="3419062"/>
            <a:ext cx="1620079" cy="487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F6B3B-B050-42AA-B4B0-8CCFD111BDF1}"/>
              </a:ext>
            </a:extLst>
          </p:cNvPr>
          <p:cNvSpPr/>
          <p:nvPr/>
        </p:nvSpPr>
        <p:spPr>
          <a:xfrm>
            <a:off x="8955156" y="5440017"/>
            <a:ext cx="606287" cy="1855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11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C098A-F93E-46D9-9257-F8424F0F3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" t="13189" r="28668" b="6231"/>
          <a:stretch/>
        </p:blipFill>
        <p:spPr>
          <a:xfrm>
            <a:off x="149087" y="149086"/>
            <a:ext cx="8607287" cy="55261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6A559E-29DD-4280-8C13-F1933B8186CE}"/>
              </a:ext>
            </a:extLst>
          </p:cNvPr>
          <p:cNvSpPr/>
          <p:nvPr/>
        </p:nvSpPr>
        <p:spPr>
          <a:xfrm>
            <a:off x="2524538" y="1335154"/>
            <a:ext cx="974035" cy="2451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2C912-F1CC-4EF1-AE99-F131EB395B9B}"/>
              </a:ext>
            </a:extLst>
          </p:cNvPr>
          <p:cNvSpPr/>
          <p:nvPr/>
        </p:nvSpPr>
        <p:spPr>
          <a:xfrm>
            <a:off x="218661" y="5400258"/>
            <a:ext cx="1063487" cy="1855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10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2022-06-09T07:51:40Z</dcterms:created>
  <dcterms:modified xsi:type="dcterms:W3CDTF">2023-01-11T13:05:08Z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2022-06-09T07:51:40Z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db6b87d1-92a4-4e06-9280-7ad1d906b140</vt:lpwstr>
  </property>
  <property fmtid="{D5CDD505-2E9C-101B-9397-08002B2CF9AE}" pid="8" name="MSIP_Label_19540963-e559-4020-8a90-fe8a502c2801_ContentBits">
    <vt:lpwstr>0</vt:lpwstr>
  </property>
</Properties>
</file>