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754E-967E-489D-9D4F-D85B964A1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43462-C3DE-4B57-BDA3-C60177D27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0F64E-8EB5-4CA7-9296-A2D8BE84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6FF-D591-4665-9121-869DBE3B637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0DCC-085E-46DA-B19A-1117026A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B4C38-6A46-4D9B-8EA0-B7F0038F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AFB-2FC9-4D96-9F72-1E0B96573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85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7646-F086-42D4-830F-BAFDBDA5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EEBEA-6B8B-4DC2-91CD-DED83E6A8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62F26-F113-498B-83C5-15EEFA4E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6FF-D591-4665-9121-869DBE3B637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51AA2-5FCF-4CB6-B57A-1730AB9A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F614-F6D4-4394-B148-DF77C540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AFB-2FC9-4D96-9F72-1E0B96573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3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724DD-D635-4309-ACD6-2874D1CC5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DECBB-DE6B-4AD6-8AE4-58C3DCD2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6C3E-8AAC-4FC6-AC12-28561F29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6FF-D591-4665-9121-869DBE3B637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EDD5E-CE40-4D39-BFED-979C6554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7274F-82DE-45DB-BAE7-C14FEA5D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AFB-2FC9-4D96-9F72-1E0B96573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6712-2FEA-459C-AC4F-E1CB5192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6394-27E5-49E5-9EF0-13DA3E4C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4D1A-B66F-488E-AA69-A7054049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6FF-D591-4665-9121-869DBE3B637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EC19-90A8-4A62-A848-7E0542E3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163E6-D367-496B-B042-CE5B8FCB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AFB-2FC9-4D96-9F72-1E0B96573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80AE-D8FA-43C4-8E7B-1C2F91E5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E98F6-36E0-45A3-9A73-0611DDCA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F9BB-56E1-40C9-9754-81A15ABE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6FF-D591-4665-9121-869DBE3B637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58C8-7A2E-49AD-B252-F143320F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17C6-0D47-4A98-8BF8-994F0D7F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AFB-2FC9-4D96-9F72-1E0B96573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2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35B7-65A8-4441-9D19-DE13B0C6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D342-4C03-41A2-AD29-B30BEDA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12DCF-635F-4AB4-9FE4-159420EDE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0E012-7E99-4B77-92FB-71CEF768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6FF-D591-4665-9121-869DBE3B637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D4183-916D-4C46-B709-DAE3BA0E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63B6-CEC4-42D5-A2C5-2B0666ED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AFB-2FC9-4D96-9F72-1E0B96573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8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654A-C766-44FB-9E02-C75BEB7E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06233-564F-4EF0-9A6C-FE3F56884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C17A3-5077-4571-9B0C-48C6F4FDB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0DCB7-909C-4A62-8832-A0AADBFA2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EE8E1-0879-4F63-A34B-D462CBC63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FEFFD-AF24-437D-A416-C3284F08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6FF-D591-4665-9121-869DBE3B637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78B15-D394-4BC2-AAD6-76B2F220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FA9CF-67A1-4C8C-86A6-274092F6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AFB-2FC9-4D96-9F72-1E0B96573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7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5413-C0D1-4C8B-A6DB-E4A1CEF6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58C37-AB37-4CC9-A56C-A450515B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6FF-D591-4665-9121-869DBE3B637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42F9E-6EA9-4B13-8319-078BB9FA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8F9C7-5E7F-428A-BA11-359378A6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AFB-2FC9-4D96-9F72-1E0B96573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59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9BA59-94E5-4198-98F8-7E29629D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6FF-D591-4665-9121-869DBE3B637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D1E57-B975-490A-AAD3-BEEB2316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E195-A1D1-4C49-A74D-9DBAE53F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AFB-2FC9-4D96-9F72-1E0B96573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6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67B4-C35C-4FB3-95C6-EBEF2F51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3035-060F-4207-B795-226BD249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615B2-BFC7-43F3-90D3-535C936B5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1BA9B-265F-4D95-B9CB-0AF2AC26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6FF-D591-4665-9121-869DBE3B637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C5BBF-1428-400C-BA5E-98F18F14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69A14-FAF2-4588-9827-410859B2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AFB-2FC9-4D96-9F72-1E0B96573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01C7-2EC1-4F08-824F-326A1558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68989-60E9-49FE-8E6E-A7674E8A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0075-CE07-4858-86EA-33EE165D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FCD6-B83F-40E0-BBF7-29D142ED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86FF-D591-4665-9121-869DBE3B637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6F3F1-13BC-481C-9B6F-16EFC0B4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441B7-DDC4-437A-9FAE-6A6B4EDD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AFB-2FC9-4D96-9F72-1E0B96573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24DED-B5C6-41F5-A7DA-7766708C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2B1CF-9398-4AC1-B60B-2092017E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2FA2-7CF6-4F4B-986B-3992447AF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86FF-D591-4665-9121-869DBE3B6370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6337-2C91-4F19-88F4-531133DA6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C880-6CE3-47C9-B232-96DC1CEFC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3AFB-2FC9-4D96-9F72-1E0B96573C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13F93-60C6-4926-A35B-9F9A5B0CE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59" r="29848" b="41258"/>
          <a:stretch/>
        </p:blipFill>
        <p:spPr>
          <a:xfrm>
            <a:off x="208563" y="196388"/>
            <a:ext cx="6056049" cy="24432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664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AFBF6-BEEA-4501-AC6F-47EE7DFE9C4B}"/>
              </a:ext>
            </a:extLst>
          </p:cNvPr>
          <p:cNvSpPr txBox="1"/>
          <p:nvPr/>
        </p:nvSpPr>
        <p:spPr>
          <a:xfrm>
            <a:off x="4134694" y="2461043"/>
            <a:ext cx="3922612" cy="96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iif(condition, true value, false value)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Iif(isNull(sal), 0, sal)</a:t>
            </a:r>
          </a:p>
        </p:txBody>
      </p:sp>
    </p:spTree>
    <p:extLst>
      <p:ext uri="{BB962C8B-B14F-4D97-AF65-F5344CB8AC3E}">
        <p14:creationId xmlns:p14="http://schemas.microsoft.com/office/powerpoint/2010/main" val="340858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29D30-AB20-4CEB-BA7D-CC0818EA9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99" t="27660" r="3241" b="22553"/>
          <a:stretch/>
        </p:blipFill>
        <p:spPr>
          <a:xfrm>
            <a:off x="233464" y="165371"/>
            <a:ext cx="8377262" cy="38132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34C1DB-442E-4FA6-A33E-3F46BAE129C6}"/>
              </a:ext>
            </a:extLst>
          </p:cNvPr>
          <p:cNvSpPr txBox="1"/>
          <p:nvPr/>
        </p:nvSpPr>
        <p:spPr>
          <a:xfrm>
            <a:off x="5817141" y="3229585"/>
            <a:ext cx="1608133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iif(isNull(sal), 0, sal)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94773-AAEE-442D-8864-1FCA6E8C1C50}"/>
              </a:ext>
            </a:extLst>
          </p:cNvPr>
          <p:cNvSpPr txBox="1"/>
          <p:nvPr/>
        </p:nvSpPr>
        <p:spPr>
          <a:xfrm>
            <a:off x="5817141" y="3639503"/>
            <a:ext cx="279358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iif(isNull(gend), ‘UNKNOWN”, gend)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A9ED2-AD43-4A15-BB1B-2B91DB8FBE68}"/>
              </a:ext>
            </a:extLst>
          </p:cNvPr>
          <p:cNvSpPr txBox="1"/>
          <p:nvPr/>
        </p:nvSpPr>
        <p:spPr>
          <a:xfrm>
            <a:off x="2686492" y="3229584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928BF-5AA3-4009-8FE8-C131542A5DFD}"/>
              </a:ext>
            </a:extLst>
          </p:cNvPr>
          <p:cNvSpPr txBox="1"/>
          <p:nvPr/>
        </p:nvSpPr>
        <p:spPr>
          <a:xfrm>
            <a:off x="2680721" y="3625931"/>
            <a:ext cx="5470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gend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B47FC-5CC6-4F0A-9044-2D1500F4D312}"/>
              </a:ext>
            </a:extLst>
          </p:cNvPr>
          <p:cNvSpPr/>
          <p:nvPr/>
        </p:nvSpPr>
        <p:spPr>
          <a:xfrm>
            <a:off x="5817141" y="3229584"/>
            <a:ext cx="1608133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A873F-0241-4BEF-86CC-0F51EB2492E9}"/>
              </a:ext>
            </a:extLst>
          </p:cNvPr>
          <p:cNvSpPr/>
          <p:nvPr/>
        </p:nvSpPr>
        <p:spPr>
          <a:xfrm>
            <a:off x="5817141" y="3619181"/>
            <a:ext cx="2723744" cy="3280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A6C2CE-310E-410E-B4EE-C9B26109A838}"/>
              </a:ext>
            </a:extLst>
          </p:cNvPr>
          <p:cNvSpPr/>
          <p:nvPr/>
        </p:nvSpPr>
        <p:spPr>
          <a:xfrm>
            <a:off x="2680721" y="3244685"/>
            <a:ext cx="383439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D1FA6-D151-445A-9A54-BA9096DA590E}"/>
              </a:ext>
            </a:extLst>
          </p:cNvPr>
          <p:cNvSpPr/>
          <p:nvPr/>
        </p:nvSpPr>
        <p:spPr>
          <a:xfrm>
            <a:off x="2687556" y="3620558"/>
            <a:ext cx="540238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AA746F-57AC-4AB0-BB47-94EF5528CFF4}"/>
              </a:ext>
            </a:extLst>
          </p:cNvPr>
          <p:cNvSpPr/>
          <p:nvPr/>
        </p:nvSpPr>
        <p:spPr>
          <a:xfrm>
            <a:off x="342839" y="1033263"/>
            <a:ext cx="1719425" cy="3188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95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8BD8A2-8D35-4723-88AE-BA57D485B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3" t="27518" r="9367" b="18581"/>
          <a:stretch/>
        </p:blipFill>
        <p:spPr>
          <a:xfrm>
            <a:off x="204281" y="194553"/>
            <a:ext cx="8157409" cy="439690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54E1A3-5E20-44F0-A651-27D44C20330B}"/>
              </a:ext>
            </a:extLst>
          </p:cNvPr>
          <p:cNvSpPr/>
          <p:nvPr/>
        </p:nvSpPr>
        <p:spPr>
          <a:xfrm>
            <a:off x="5155660" y="3959158"/>
            <a:ext cx="350195" cy="632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1D4B6-675B-45D2-BAFD-91B7CF98AF1F}"/>
              </a:ext>
            </a:extLst>
          </p:cNvPr>
          <p:cNvSpPr/>
          <p:nvPr/>
        </p:nvSpPr>
        <p:spPr>
          <a:xfrm>
            <a:off x="7302229" y="4270442"/>
            <a:ext cx="849550" cy="321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0CEF01-B47F-4616-BD3A-3F288F369BAE}"/>
              </a:ext>
            </a:extLst>
          </p:cNvPr>
          <p:cNvSpPr txBox="1"/>
          <p:nvPr/>
        </p:nvSpPr>
        <p:spPr>
          <a:xfrm>
            <a:off x="4796174" y="2723690"/>
            <a:ext cx="2955874" cy="96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IifNull(sal, 0)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iifNull(gend, ‘UNKNOWN”)</a:t>
            </a:r>
          </a:p>
        </p:txBody>
      </p:sp>
    </p:spTree>
    <p:extLst>
      <p:ext uri="{BB962C8B-B14F-4D97-AF65-F5344CB8AC3E}">
        <p14:creationId xmlns:p14="http://schemas.microsoft.com/office/powerpoint/2010/main" val="245648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A042F-E6F6-48F6-BF6A-801A2D0A0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2" t="27376" r="7151" b="14184"/>
          <a:stretch/>
        </p:blipFill>
        <p:spPr>
          <a:xfrm>
            <a:off x="243192" y="204281"/>
            <a:ext cx="7101191" cy="40077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824219-E449-403F-A260-F1EE26B4E9EE}"/>
              </a:ext>
            </a:extLst>
          </p:cNvPr>
          <p:cNvSpPr txBox="1"/>
          <p:nvPr/>
        </p:nvSpPr>
        <p:spPr>
          <a:xfrm>
            <a:off x="5282117" y="3570057"/>
            <a:ext cx="11416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iifNull(sal,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07E57-1099-442C-B229-C1B16CEDE8A5}"/>
              </a:ext>
            </a:extLst>
          </p:cNvPr>
          <p:cNvSpPr txBox="1"/>
          <p:nvPr/>
        </p:nvSpPr>
        <p:spPr>
          <a:xfrm>
            <a:off x="5282117" y="3902151"/>
            <a:ext cx="220688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iifNull(gend, ‘UNKNOWN”)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97219-296D-4E4F-9F31-76D737159DE9}"/>
              </a:ext>
            </a:extLst>
          </p:cNvPr>
          <p:cNvSpPr txBox="1"/>
          <p:nvPr/>
        </p:nvSpPr>
        <p:spPr>
          <a:xfrm>
            <a:off x="2491938" y="3540872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sal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FDC82-C254-4D94-BB02-07726C345316}"/>
              </a:ext>
            </a:extLst>
          </p:cNvPr>
          <p:cNvSpPr txBox="1"/>
          <p:nvPr/>
        </p:nvSpPr>
        <p:spPr>
          <a:xfrm>
            <a:off x="2486167" y="3937219"/>
            <a:ext cx="5470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gend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59F52D-9CF4-482C-A929-4E424C9D634A}"/>
              </a:ext>
            </a:extLst>
          </p:cNvPr>
          <p:cNvSpPr/>
          <p:nvPr/>
        </p:nvSpPr>
        <p:spPr>
          <a:xfrm>
            <a:off x="5282117" y="3579785"/>
            <a:ext cx="1050589" cy="2991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BD038-2DEE-489F-81F7-CF11DEB5473C}"/>
              </a:ext>
            </a:extLst>
          </p:cNvPr>
          <p:cNvSpPr/>
          <p:nvPr/>
        </p:nvSpPr>
        <p:spPr>
          <a:xfrm>
            <a:off x="5282117" y="3881829"/>
            <a:ext cx="2062266" cy="3280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70738-EC4E-49A8-8DEC-E8B5351809D3}"/>
              </a:ext>
            </a:extLst>
          </p:cNvPr>
          <p:cNvSpPr/>
          <p:nvPr/>
        </p:nvSpPr>
        <p:spPr>
          <a:xfrm>
            <a:off x="2486167" y="3575430"/>
            <a:ext cx="383439" cy="273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A7451-2D28-41D3-9696-3C496759F4D3}"/>
              </a:ext>
            </a:extLst>
          </p:cNvPr>
          <p:cNvSpPr/>
          <p:nvPr/>
        </p:nvSpPr>
        <p:spPr>
          <a:xfrm>
            <a:off x="2493002" y="3941574"/>
            <a:ext cx="540238" cy="2705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70252E-1631-4511-8579-991AE724D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3" t="27518" r="9367" b="18581"/>
          <a:stretch/>
        </p:blipFill>
        <p:spPr>
          <a:xfrm>
            <a:off x="204281" y="194553"/>
            <a:ext cx="8157409" cy="439690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A45F81-6972-4107-8871-C11C39EBA5D9}"/>
              </a:ext>
            </a:extLst>
          </p:cNvPr>
          <p:cNvSpPr/>
          <p:nvPr/>
        </p:nvSpPr>
        <p:spPr>
          <a:xfrm>
            <a:off x="5155660" y="3959158"/>
            <a:ext cx="350195" cy="632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FCA5C6-FD74-4B03-B7A6-2D8FB4B881A7}"/>
              </a:ext>
            </a:extLst>
          </p:cNvPr>
          <p:cNvSpPr/>
          <p:nvPr/>
        </p:nvSpPr>
        <p:spPr>
          <a:xfrm>
            <a:off x="7302229" y="4270442"/>
            <a:ext cx="849550" cy="321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4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58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10</cp:revision>
  <dcterms:created xsi:type="dcterms:W3CDTF">2023-02-17T12:52:09Z</dcterms:created>
  <dcterms:modified xsi:type="dcterms:W3CDTF">2023-02-17T15:03:00Z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2023-02-17T12:52:12Z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01a3aadd-7c02-463d-9834-1160af5cb8b4</vt:lpwstr>
  </property>
  <property fmtid="{D5CDD505-2E9C-101B-9397-08002B2CF9AE}" pid="8" name="MSIP_Label_19540963-e559-4020-8a90-fe8a502c2801_ContentBits">
    <vt:lpwstr>0</vt:lpwstr>
  </property>
</Properties>
</file>