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B806-09F9-4A37-AAEF-9CAEF787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4B545-F8A8-4007-9834-FB30B9632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ECFC-32AD-496D-A2CB-B542EA92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BA89-42B0-41D1-B9FA-AC7C8BD5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BA92-0B63-47D8-95D5-B3782328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2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F590-9D01-467E-8E64-DECF80C6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927D7-2376-412F-9697-908578BB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BF1A2-1855-4713-9FDB-DF84E98E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D06B-2CFE-4AFE-8869-99F83CA0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5D1F-42FA-42B4-AABC-A3A4867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FDA29-E161-4653-8B5B-004ECF90D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8FEF0-AC26-4E31-821B-7200F7BDD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6249-EAB4-487F-8AA7-26467738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18D6-67CA-4138-AD5A-5F389854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7632-43FB-431C-87F4-259A7638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A36-EE7E-4C69-A2BF-9EBEC8C6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CB1F-475A-443C-8A32-D34E06DB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561C-553B-4E0F-B7E9-2F4017A4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0AB1-ADD7-41AC-AADD-9F5DB888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C968-2FC4-4F4B-BA9D-7B4AF4C4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6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3DC1-E3A7-4D6E-A4F0-BB7298E9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B7B-105B-46BA-9521-0AF19395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EACB-207D-4A7A-8468-5F62ED6F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13F3-5694-4903-B45F-F292E8AE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E71F-6AEB-4AB5-AE79-F8461AFE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0EF7-2023-42B1-A79F-FF2BF5E8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1458-E8F7-4D6C-A7F1-390DC5B88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D781D-A364-44D9-884C-2D5794928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1048-FFB8-4C9B-B143-E0EC0524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D586-4455-4AC0-AEE6-32FC64A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1E32-7EF3-462A-94B5-B8568926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6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7674-39F6-4719-ABAD-6B9CD3C0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B956-FE85-4EA2-8397-36A56780D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EAB27-A53E-40A0-BB42-2D9DBACB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8D6A2-8492-46BB-8545-9ACA382E8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B775B-2716-4B4A-A746-FEC99C57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6AC1F-7F74-40A9-A0D9-E3784655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E7C13-7AAD-48B5-90F6-46FC3B00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2F27D-A2E0-4E0E-8ABE-E23C49E8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C6A9-12EA-4E6B-856E-F436E8A2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570CD-0493-45B2-83F9-3CA8C323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ABB0-E1C0-43AD-84E0-3B3B8869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960E4-44B7-49CA-A343-6B6EAFB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5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6F1B0-FDEB-4772-8957-0582D587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E4811-187E-419C-B692-6CEF2921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6D806-5C68-4BCE-B210-1B9E49C3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3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7F0F-F44A-48E7-953B-90E53F56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455E-9A0A-47E0-8CCB-568E280A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0C7B-3A61-4A46-A7BC-497DA9DC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AF2EB-09D5-4931-A846-E12F24EC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44ED-1C4B-4A73-8D19-766A62E1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3C5D7-8FE2-4E27-AEEF-8A92E224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DE7-8535-4BA9-8F22-94F86CF3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30168-09E3-4BD0-ACED-461435FF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B158-537E-4CEF-9B03-173A5D711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6D4E-1ED1-41EB-8458-60639B48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9FF76-9D14-48F4-BDE9-975F656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FC1FD-6348-4677-9E3E-507EEF25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3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8A711-3C36-4BCD-A217-6B68276D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7C08A-3F49-4E22-9B97-D00D39E8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D798-E457-4961-9D21-ECC24399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9163-766F-4801-8A4C-E7E565D6987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9C16-731C-4DC7-A635-F06C335C2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5380-46DE-482C-A475-85CB8CE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67F0-1FAA-4189-9E2E-21618722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6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0276B-C7A8-4BD6-9895-1913DEB4E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09" t="27944" r="1655" b="14042"/>
          <a:stretch/>
        </p:blipFill>
        <p:spPr>
          <a:xfrm>
            <a:off x="184826" y="113983"/>
            <a:ext cx="8200417" cy="4245533"/>
          </a:xfrm>
          <a:prstGeom prst="rect">
            <a:avLst/>
          </a:prstGeom>
          <a:ln w="1587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B8190-F5D6-4A45-9626-22D7DF842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88" r="59722" b="29561"/>
          <a:stretch/>
        </p:blipFill>
        <p:spPr>
          <a:xfrm>
            <a:off x="5079829" y="4686389"/>
            <a:ext cx="3295686" cy="208912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04804-666E-4295-BDE5-08F1AAEFA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88" r="18605" b="77496"/>
          <a:stretch/>
        </p:blipFill>
        <p:spPr>
          <a:xfrm>
            <a:off x="1063909" y="4413691"/>
            <a:ext cx="7301878" cy="253242"/>
          </a:xfrm>
          <a:prstGeom prst="rect">
            <a:avLst/>
          </a:prstGeom>
          <a:ln w="12700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2AEAD3-FB1C-4C14-8E96-B4D5EE975811}"/>
              </a:ext>
            </a:extLst>
          </p:cNvPr>
          <p:cNvSpPr/>
          <p:nvPr/>
        </p:nvSpPr>
        <p:spPr>
          <a:xfrm>
            <a:off x="5564221" y="4095346"/>
            <a:ext cx="2821022" cy="2237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3BFD5-1DC3-49A7-9969-4798B84B2726}"/>
              </a:ext>
            </a:extLst>
          </p:cNvPr>
          <p:cNvSpPr/>
          <p:nvPr/>
        </p:nvSpPr>
        <p:spPr>
          <a:xfrm>
            <a:off x="184826" y="113983"/>
            <a:ext cx="8200417" cy="66712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E130E-F2B1-4EB8-80A3-8729C7B209F3}"/>
              </a:ext>
            </a:extLst>
          </p:cNvPr>
          <p:cNvCxnSpPr>
            <a:cxnSpLocks/>
          </p:cNvCxnSpPr>
          <p:nvPr/>
        </p:nvCxnSpPr>
        <p:spPr>
          <a:xfrm>
            <a:off x="184826" y="4417884"/>
            <a:ext cx="82004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5FBFA-156A-4F9D-92A5-428A9C5D6428}"/>
              </a:ext>
            </a:extLst>
          </p:cNvPr>
          <p:cNvSpPr/>
          <p:nvPr/>
        </p:nvSpPr>
        <p:spPr>
          <a:xfrm>
            <a:off x="2117387" y="453959"/>
            <a:ext cx="1977958" cy="9468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A9E1C2-3923-44C9-9036-E93FFBE97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1" t="27659" r="9545" b="18156"/>
          <a:stretch/>
        </p:blipFill>
        <p:spPr>
          <a:xfrm>
            <a:off x="175097" y="145917"/>
            <a:ext cx="7577848" cy="4123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8D6BE5-4635-48A2-BEA7-ECB5FD98D528}"/>
              </a:ext>
            </a:extLst>
          </p:cNvPr>
          <p:cNvSpPr/>
          <p:nvPr/>
        </p:nvSpPr>
        <p:spPr>
          <a:xfrm>
            <a:off x="2801566" y="2869660"/>
            <a:ext cx="797668" cy="13998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9</cp:revision>
  <dcterms:created xsi:type="dcterms:W3CDTF">2023-02-17T15:07:06Z</dcterms:created>
  <dcterms:modified xsi:type="dcterms:W3CDTF">2023-02-17T18:29:50Z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2023-02-17T15:07:12Z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0aa2912b-6a19-4da6-946c-ada192d3d48e</vt:lpwstr>
  </property>
  <property fmtid="{D5CDD505-2E9C-101B-9397-08002B2CF9AE}" pid="8" name="MSIP_Label_19540963-e559-4020-8a90-fe8a502c2801_ContentBits">
    <vt:lpwstr>0</vt:lpwstr>
  </property>
</Properties>
</file>