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50E4-E358-4270-BFF4-293CF534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4E81-201B-4B1B-B7FF-76C6785C9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C244-D679-4FF7-9221-4180235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FBFC-F618-4789-A059-F6E674F7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3DA6-3F55-40ED-976E-4ADADE63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D137-EBFD-4349-B646-290FAA1F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6F552-7EC2-4289-A194-8BA50C278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D00C-44A4-49E1-AFC6-51C112FD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60BD-6349-45BC-AFC8-DF26CC9E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95BB-9818-4004-B7D1-B1DD38FB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FDC9C-E757-4D78-89D1-5C5CC0B00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D9B6-6DC1-4352-8AB2-5F5FD669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7E01-E0FE-4EC9-953B-83EE6A94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EB63-9057-4077-8456-C4B65B5A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5C5A-C68D-4949-A715-C2CC8D01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41B0-5D09-458E-9B12-B421283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BFB2-6122-4668-AAB5-211C35B3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6239-496A-4B3E-BD23-0A991E00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3697-3E61-41FF-BED3-02EEFD80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6729-BCA1-4033-854B-B7F6072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E181-4108-4FAD-AE29-F821270C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7CD9-C476-4F4C-B038-55D6CEC7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1C99-1F71-464C-B7F5-BB10600F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4547-D728-4936-9D41-F4A1426D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40E6-5FDC-4FD5-A8DF-C2D5EDE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61F8-30BB-433D-BD72-B0CDBFAE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CC59-AEC8-4580-B353-6787193D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AA83-F4D3-4DB5-930C-425E9130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C2F71-0770-49AF-ACCD-5B3F22DA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F92E-772A-4C03-9347-738E8CAF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1410-7466-476C-B12B-B07A45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6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F3B-5B20-47EB-ADFB-05A04453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CB01-89C0-4010-B36A-CE24D532F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71DF7-915B-485B-985B-A464A4EE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E6B29-33DA-4C37-BCF6-6863406D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222E8-1B6F-4EFA-B29B-BA4D68150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6250D-740D-4684-8F26-AD08EF1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92CB5-0DC8-4B7F-BEBB-6BB13B81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B7C9-B70B-403C-8529-58B1D9C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A54-304A-4626-9AAC-5C476BAA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C7976-D7F1-494E-8545-FE36B0E0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BB893-949C-4C1E-9B31-CBA82C1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1ADB5-D228-4EEA-84A9-44D4DDE2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5E383-B494-4EC1-86F0-281BB61D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84EA-D246-43D1-8768-50FCB870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9D764-3F4C-42B2-AEE3-F189271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17AE-409D-487A-B4AB-9E81BC28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685E-B6AE-44F0-A540-E86843EC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497C-6C09-4379-9049-11A73294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26CC-60B2-4A3C-8C10-63C7A0BE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D9A41-4BA2-4E8F-9EB1-CEE89A8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0D81D-2D38-41BB-90A0-4642DA50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5DB-FA0F-4144-8BE8-451523F5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F3F04-DA04-4926-9171-AF3782E38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A6B7-A47B-4C53-9080-44C8B7ED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9237-DAAD-4E1C-960E-1440214A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3CA3-C358-4203-BBA8-622435F2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96FF-822B-4AD9-8790-0167E229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3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064C-D0C0-484C-9C24-15743DDC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DB2B-DCC5-4EF9-A0EB-733E1D620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6D272-7397-44A9-A0F1-86D8F9633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F3A5-E1F1-4FC1-8064-6C9A9DE2016C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2DCF-9611-4C20-A82E-B161AD1EE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A216-F88E-4B34-8551-E587EFDAF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4D91-A19F-44DC-8A73-7D7FE2A82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28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2023-02-17T18:35:29Z</dcterms:created>
  <dcterms:modified xsi:type="dcterms:W3CDTF">2023-02-17T18:35:34Z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2023-02-17T18:35:31Z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bc2ee0ee-cf0c-43c2-be02-bf1fc69cdf5f</vt:lpwstr>
  </property>
  <property fmtid="{D5CDD505-2E9C-101B-9397-08002B2CF9AE}" pid="8" name="MSIP_Label_19540963-e559-4020-8a90-fe8a502c2801_ContentBits">
    <vt:lpwstr>0</vt:lpwstr>
  </property>
</Properties>
</file>