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8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437"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096A-09D1-26AF-244D-971DA2A33B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FAF53A-B9E7-FEF0-8C7A-8F507A2732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3D92EA-5900-5844-CEBB-1CDB3831AFE9}"/>
              </a:ext>
            </a:extLst>
          </p:cNvPr>
          <p:cNvSpPr>
            <a:spLocks noGrp="1"/>
          </p:cNvSpPr>
          <p:nvPr>
            <p:ph type="dt" sz="half" idx="10"/>
          </p:nvPr>
        </p:nvSpPr>
        <p:spPr/>
        <p:txBody>
          <a:bodyPr/>
          <a:lstStyle/>
          <a:p>
            <a:fld id="{608029ED-6527-4BBB-B687-9EC47CB79035}" type="datetimeFigureOut">
              <a:rPr lang="en-IN" smtClean="0"/>
              <a:t>02-03-2023</a:t>
            </a:fld>
            <a:endParaRPr lang="en-IN"/>
          </a:p>
        </p:txBody>
      </p:sp>
      <p:sp>
        <p:nvSpPr>
          <p:cNvPr id="5" name="Footer Placeholder 4">
            <a:extLst>
              <a:ext uri="{FF2B5EF4-FFF2-40B4-BE49-F238E27FC236}">
                <a16:creationId xmlns:a16="http://schemas.microsoft.com/office/drawing/2014/main" id="{C7E22A8A-1760-9162-C9D5-CD941959A3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C44B1B-1BE8-03D4-6CDC-D9038E947182}"/>
              </a:ext>
            </a:extLst>
          </p:cNvPr>
          <p:cNvSpPr>
            <a:spLocks noGrp="1"/>
          </p:cNvSpPr>
          <p:nvPr>
            <p:ph type="sldNum" sz="quarter" idx="12"/>
          </p:nvPr>
        </p:nvSpPr>
        <p:spPr/>
        <p:txBody>
          <a:bodyPr/>
          <a:lstStyle/>
          <a:p>
            <a:fld id="{886CF566-0948-4FBC-B5C6-E1B03C211916}" type="slidenum">
              <a:rPr lang="en-IN" smtClean="0"/>
              <a:t>‹#›</a:t>
            </a:fld>
            <a:endParaRPr lang="en-IN"/>
          </a:p>
        </p:txBody>
      </p:sp>
    </p:spTree>
    <p:extLst>
      <p:ext uri="{BB962C8B-B14F-4D97-AF65-F5344CB8AC3E}">
        <p14:creationId xmlns:p14="http://schemas.microsoft.com/office/powerpoint/2010/main" val="1332822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33F16-3909-7DA3-F330-24A68248A0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930151-42FF-CB2D-57B6-49B6BB82D2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A62840-499A-A8C1-3E39-AA9A519D8980}"/>
              </a:ext>
            </a:extLst>
          </p:cNvPr>
          <p:cNvSpPr>
            <a:spLocks noGrp="1"/>
          </p:cNvSpPr>
          <p:nvPr>
            <p:ph type="dt" sz="half" idx="10"/>
          </p:nvPr>
        </p:nvSpPr>
        <p:spPr/>
        <p:txBody>
          <a:bodyPr/>
          <a:lstStyle/>
          <a:p>
            <a:fld id="{608029ED-6527-4BBB-B687-9EC47CB79035}" type="datetimeFigureOut">
              <a:rPr lang="en-IN" smtClean="0"/>
              <a:t>02-03-2023</a:t>
            </a:fld>
            <a:endParaRPr lang="en-IN"/>
          </a:p>
        </p:txBody>
      </p:sp>
      <p:sp>
        <p:nvSpPr>
          <p:cNvPr id="5" name="Footer Placeholder 4">
            <a:extLst>
              <a:ext uri="{FF2B5EF4-FFF2-40B4-BE49-F238E27FC236}">
                <a16:creationId xmlns:a16="http://schemas.microsoft.com/office/drawing/2014/main" id="{2B6B91EB-C52D-7727-5511-A50FD49819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E6F6A8-7500-C334-CCC2-F0E132BE38FE}"/>
              </a:ext>
            </a:extLst>
          </p:cNvPr>
          <p:cNvSpPr>
            <a:spLocks noGrp="1"/>
          </p:cNvSpPr>
          <p:nvPr>
            <p:ph type="sldNum" sz="quarter" idx="12"/>
          </p:nvPr>
        </p:nvSpPr>
        <p:spPr/>
        <p:txBody>
          <a:bodyPr/>
          <a:lstStyle/>
          <a:p>
            <a:fld id="{886CF566-0948-4FBC-B5C6-E1B03C211916}" type="slidenum">
              <a:rPr lang="en-IN" smtClean="0"/>
              <a:t>‹#›</a:t>
            </a:fld>
            <a:endParaRPr lang="en-IN"/>
          </a:p>
        </p:txBody>
      </p:sp>
    </p:spTree>
    <p:extLst>
      <p:ext uri="{BB962C8B-B14F-4D97-AF65-F5344CB8AC3E}">
        <p14:creationId xmlns:p14="http://schemas.microsoft.com/office/powerpoint/2010/main" val="2499860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8FD9D9-49CF-0C94-EB04-3A651E8958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E923A9-A4B0-E866-A941-E406EAD609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0D0C9F-F721-A657-2552-6B5EE45B1E66}"/>
              </a:ext>
            </a:extLst>
          </p:cNvPr>
          <p:cNvSpPr>
            <a:spLocks noGrp="1"/>
          </p:cNvSpPr>
          <p:nvPr>
            <p:ph type="dt" sz="half" idx="10"/>
          </p:nvPr>
        </p:nvSpPr>
        <p:spPr/>
        <p:txBody>
          <a:bodyPr/>
          <a:lstStyle/>
          <a:p>
            <a:fld id="{608029ED-6527-4BBB-B687-9EC47CB79035}" type="datetimeFigureOut">
              <a:rPr lang="en-IN" smtClean="0"/>
              <a:t>02-03-2023</a:t>
            </a:fld>
            <a:endParaRPr lang="en-IN"/>
          </a:p>
        </p:txBody>
      </p:sp>
      <p:sp>
        <p:nvSpPr>
          <p:cNvPr id="5" name="Footer Placeholder 4">
            <a:extLst>
              <a:ext uri="{FF2B5EF4-FFF2-40B4-BE49-F238E27FC236}">
                <a16:creationId xmlns:a16="http://schemas.microsoft.com/office/drawing/2014/main" id="{2F761778-ACE0-7210-4B3D-4E4008D9D7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4C543-71ED-C9E4-2F02-E560B39CDC1A}"/>
              </a:ext>
            </a:extLst>
          </p:cNvPr>
          <p:cNvSpPr>
            <a:spLocks noGrp="1"/>
          </p:cNvSpPr>
          <p:nvPr>
            <p:ph type="sldNum" sz="quarter" idx="12"/>
          </p:nvPr>
        </p:nvSpPr>
        <p:spPr/>
        <p:txBody>
          <a:bodyPr/>
          <a:lstStyle/>
          <a:p>
            <a:fld id="{886CF566-0948-4FBC-B5C6-E1B03C211916}" type="slidenum">
              <a:rPr lang="en-IN" smtClean="0"/>
              <a:t>‹#›</a:t>
            </a:fld>
            <a:endParaRPr lang="en-IN"/>
          </a:p>
        </p:txBody>
      </p:sp>
    </p:spTree>
    <p:extLst>
      <p:ext uri="{BB962C8B-B14F-4D97-AF65-F5344CB8AC3E}">
        <p14:creationId xmlns:p14="http://schemas.microsoft.com/office/powerpoint/2010/main" val="287216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BB9E-22BD-FAB1-8802-787F4FE543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96F407-1F14-CAAC-A99E-1F8B6FF963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D8EA6F-ED20-A138-0888-1F8EBF0B1AE3}"/>
              </a:ext>
            </a:extLst>
          </p:cNvPr>
          <p:cNvSpPr>
            <a:spLocks noGrp="1"/>
          </p:cNvSpPr>
          <p:nvPr>
            <p:ph type="dt" sz="half" idx="10"/>
          </p:nvPr>
        </p:nvSpPr>
        <p:spPr/>
        <p:txBody>
          <a:bodyPr/>
          <a:lstStyle/>
          <a:p>
            <a:fld id="{608029ED-6527-4BBB-B687-9EC47CB79035}" type="datetimeFigureOut">
              <a:rPr lang="en-IN" smtClean="0"/>
              <a:t>02-03-2023</a:t>
            </a:fld>
            <a:endParaRPr lang="en-IN"/>
          </a:p>
        </p:txBody>
      </p:sp>
      <p:sp>
        <p:nvSpPr>
          <p:cNvPr id="5" name="Footer Placeholder 4">
            <a:extLst>
              <a:ext uri="{FF2B5EF4-FFF2-40B4-BE49-F238E27FC236}">
                <a16:creationId xmlns:a16="http://schemas.microsoft.com/office/drawing/2014/main" id="{8271458A-E00A-3530-0023-32E31C61EF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B4AB15-A716-92AB-4916-2DD14A294EBE}"/>
              </a:ext>
            </a:extLst>
          </p:cNvPr>
          <p:cNvSpPr>
            <a:spLocks noGrp="1"/>
          </p:cNvSpPr>
          <p:nvPr>
            <p:ph type="sldNum" sz="quarter" idx="12"/>
          </p:nvPr>
        </p:nvSpPr>
        <p:spPr/>
        <p:txBody>
          <a:bodyPr/>
          <a:lstStyle/>
          <a:p>
            <a:fld id="{886CF566-0948-4FBC-B5C6-E1B03C211916}" type="slidenum">
              <a:rPr lang="en-IN" smtClean="0"/>
              <a:t>‹#›</a:t>
            </a:fld>
            <a:endParaRPr lang="en-IN"/>
          </a:p>
        </p:txBody>
      </p:sp>
    </p:spTree>
    <p:extLst>
      <p:ext uri="{BB962C8B-B14F-4D97-AF65-F5344CB8AC3E}">
        <p14:creationId xmlns:p14="http://schemas.microsoft.com/office/powerpoint/2010/main" val="84526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832FD-246F-9FB0-E922-F7116E8571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F08D48-52C4-3181-6A2C-15740845DA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247876-46BF-026A-B71F-2E1AC9D53DC1}"/>
              </a:ext>
            </a:extLst>
          </p:cNvPr>
          <p:cNvSpPr>
            <a:spLocks noGrp="1"/>
          </p:cNvSpPr>
          <p:nvPr>
            <p:ph type="dt" sz="half" idx="10"/>
          </p:nvPr>
        </p:nvSpPr>
        <p:spPr/>
        <p:txBody>
          <a:bodyPr/>
          <a:lstStyle/>
          <a:p>
            <a:fld id="{608029ED-6527-4BBB-B687-9EC47CB79035}" type="datetimeFigureOut">
              <a:rPr lang="en-IN" smtClean="0"/>
              <a:t>02-03-2023</a:t>
            </a:fld>
            <a:endParaRPr lang="en-IN"/>
          </a:p>
        </p:txBody>
      </p:sp>
      <p:sp>
        <p:nvSpPr>
          <p:cNvPr id="5" name="Footer Placeholder 4">
            <a:extLst>
              <a:ext uri="{FF2B5EF4-FFF2-40B4-BE49-F238E27FC236}">
                <a16:creationId xmlns:a16="http://schemas.microsoft.com/office/drawing/2014/main" id="{AA6013A8-42A9-ECC3-DF84-BF32C70D1E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E3CD28-3BCB-DDE9-1769-61AECBD0E05E}"/>
              </a:ext>
            </a:extLst>
          </p:cNvPr>
          <p:cNvSpPr>
            <a:spLocks noGrp="1"/>
          </p:cNvSpPr>
          <p:nvPr>
            <p:ph type="sldNum" sz="quarter" idx="12"/>
          </p:nvPr>
        </p:nvSpPr>
        <p:spPr/>
        <p:txBody>
          <a:bodyPr/>
          <a:lstStyle/>
          <a:p>
            <a:fld id="{886CF566-0948-4FBC-B5C6-E1B03C211916}" type="slidenum">
              <a:rPr lang="en-IN" smtClean="0"/>
              <a:t>‹#›</a:t>
            </a:fld>
            <a:endParaRPr lang="en-IN"/>
          </a:p>
        </p:txBody>
      </p:sp>
    </p:spTree>
    <p:extLst>
      <p:ext uri="{BB962C8B-B14F-4D97-AF65-F5344CB8AC3E}">
        <p14:creationId xmlns:p14="http://schemas.microsoft.com/office/powerpoint/2010/main" val="115398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3BA9-8616-632B-CE74-A8F52FEB3B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5C5021-EBA2-961C-1D01-F7A21EAF73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7A43536-87D1-A82E-5C0E-BA49C1FB99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427F5E-2DE3-8B45-35BC-34377F0FFA23}"/>
              </a:ext>
            </a:extLst>
          </p:cNvPr>
          <p:cNvSpPr>
            <a:spLocks noGrp="1"/>
          </p:cNvSpPr>
          <p:nvPr>
            <p:ph type="dt" sz="half" idx="10"/>
          </p:nvPr>
        </p:nvSpPr>
        <p:spPr/>
        <p:txBody>
          <a:bodyPr/>
          <a:lstStyle/>
          <a:p>
            <a:fld id="{608029ED-6527-4BBB-B687-9EC47CB79035}" type="datetimeFigureOut">
              <a:rPr lang="en-IN" smtClean="0"/>
              <a:t>02-03-2023</a:t>
            </a:fld>
            <a:endParaRPr lang="en-IN"/>
          </a:p>
        </p:txBody>
      </p:sp>
      <p:sp>
        <p:nvSpPr>
          <p:cNvPr id="6" name="Footer Placeholder 5">
            <a:extLst>
              <a:ext uri="{FF2B5EF4-FFF2-40B4-BE49-F238E27FC236}">
                <a16:creationId xmlns:a16="http://schemas.microsoft.com/office/drawing/2014/main" id="{66CD87CF-C14A-229B-0BFC-5B0618D875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B56DBB-3871-6986-A17B-D2AD4C4648A3}"/>
              </a:ext>
            </a:extLst>
          </p:cNvPr>
          <p:cNvSpPr>
            <a:spLocks noGrp="1"/>
          </p:cNvSpPr>
          <p:nvPr>
            <p:ph type="sldNum" sz="quarter" idx="12"/>
          </p:nvPr>
        </p:nvSpPr>
        <p:spPr/>
        <p:txBody>
          <a:bodyPr/>
          <a:lstStyle/>
          <a:p>
            <a:fld id="{886CF566-0948-4FBC-B5C6-E1B03C211916}" type="slidenum">
              <a:rPr lang="en-IN" smtClean="0"/>
              <a:t>‹#›</a:t>
            </a:fld>
            <a:endParaRPr lang="en-IN"/>
          </a:p>
        </p:txBody>
      </p:sp>
    </p:spTree>
    <p:extLst>
      <p:ext uri="{BB962C8B-B14F-4D97-AF65-F5344CB8AC3E}">
        <p14:creationId xmlns:p14="http://schemas.microsoft.com/office/powerpoint/2010/main" val="2211603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B19FB-995D-B2C6-55C1-7000CCBF7E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7F8AF6-6AA7-2D27-85AA-026C003B09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7D389D-895F-EA5F-3242-BAC4B0B8F7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0BB894-838A-8F79-0BA6-8B0AB97C7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5701B3-5781-625C-94CD-CA2E435227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05B6F0-ABC9-6EB9-6828-832BBC326004}"/>
              </a:ext>
            </a:extLst>
          </p:cNvPr>
          <p:cNvSpPr>
            <a:spLocks noGrp="1"/>
          </p:cNvSpPr>
          <p:nvPr>
            <p:ph type="dt" sz="half" idx="10"/>
          </p:nvPr>
        </p:nvSpPr>
        <p:spPr/>
        <p:txBody>
          <a:bodyPr/>
          <a:lstStyle/>
          <a:p>
            <a:fld id="{608029ED-6527-4BBB-B687-9EC47CB79035}" type="datetimeFigureOut">
              <a:rPr lang="en-IN" smtClean="0"/>
              <a:t>02-03-2023</a:t>
            </a:fld>
            <a:endParaRPr lang="en-IN"/>
          </a:p>
        </p:txBody>
      </p:sp>
      <p:sp>
        <p:nvSpPr>
          <p:cNvPr id="8" name="Footer Placeholder 7">
            <a:extLst>
              <a:ext uri="{FF2B5EF4-FFF2-40B4-BE49-F238E27FC236}">
                <a16:creationId xmlns:a16="http://schemas.microsoft.com/office/drawing/2014/main" id="{6E54EC5C-B299-622F-F958-31E2C570A7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DC4922-B272-5E91-2FBD-0D6E2BAD09DA}"/>
              </a:ext>
            </a:extLst>
          </p:cNvPr>
          <p:cNvSpPr>
            <a:spLocks noGrp="1"/>
          </p:cNvSpPr>
          <p:nvPr>
            <p:ph type="sldNum" sz="quarter" idx="12"/>
          </p:nvPr>
        </p:nvSpPr>
        <p:spPr/>
        <p:txBody>
          <a:bodyPr/>
          <a:lstStyle/>
          <a:p>
            <a:fld id="{886CF566-0948-4FBC-B5C6-E1B03C211916}" type="slidenum">
              <a:rPr lang="en-IN" smtClean="0"/>
              <a:t>‹#›</a:t>
            </a:fld>
            <a:endParaRPr lang="en-IN"/>
          </a:p>
        </p:txBody>
      </p:sp>
    </p:spTree>
    <p:extLst>
      <p:ext uri="{BB962C8B-B14F-4D97-AF65-F5344CB8AC3E}">
        <p14:creationId xmlns:p14="http://schemas.microsoft.com/office/powerpoint/2010/main" val="546914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8EC94-7ECD-03F6-D55E-4D9F8B2436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08E571-34B9-1015-7763-85E5AC9AD7A8}"/>
              </a:ext>
            </a:extLst>
          </p:cNvPr>
          <p:cNvSpPr>
            <a:spLocks noGrp="1"/>
          </p:cNvSpPr>
          <p:nvPr>
            <p:ph type="dt" sz="half" idx="10"/>
          </p:nvPr>
        </p:nvSpPr>
        <p:spPr/>
        <p:txBody>
          <a:bodyPr/>
          <a:lstStyle/>
          <a:p>
            <a:fld id="{608029ED-6527-4BBB-B687-9EC47CB79035}" type="datetimeFigureOut">
              <a:rPr lang="en-IN" smtClean="0"/>
              <a:t>02-03-2023</a:t>
            </a:fld>
            <a:endParaRPr lang="en-IN"/>
          </a:p>
        </p:txBody>
      </p:sp>
      <p:sp>
        <p:nvSpPr>
          <p:cNvPr id="4" name="Footer Placeholder 3">
            <a:extLst>
              <a:ext uri="{FF2B5EF4-FFF2-40B4-BE49-F238E27FC236}">
                <a16:creationId xmlns:a16="http://schemas.microsoft.com/office/drawing/2014/main" id="{17DB86A3-2BD4-6183-3BB1-30945B70A8A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414C74-BC42-6A56-99DE-F078B3BEF4DB}"/>
              </a:ext>
            </a:extLst>
          </p:cNvPr>
          <p:cNvSpPr>
            <a:spLocks noGrp="1"/>
          </p:cNvSpPr>
          <p:nvPr>
            <p:ph type="sldNum" sz="quarter" idx="12"/>
          </p:nvPr>
        </p:nvSpPr>
        <p:spPr/>
        <p:txBody>
          <a:bodyPr/>
          <a:lstStyle/>
          <a:p>
            <a:fld id="{886CF566-0948-4FBC-B5C6-E1B03C211916}" type="slidenum">
              <a:rPr lang="en-IN" smtClean="0"/>
              <a:t>‹#›</a:t>
            </a:fld>
            <a:endParaRPr lang="en-IN"/>
          </a:p>
        </p:txBody>
      </p:sp>
    </p:spTree>
    <p:extLst>
      <p:ext uri="{BB962C8B-B14F-4D97-AF65-F5344CB8AC3E}">
        <p14:creationId xmlns:p14="http://schemas.microsoft.com/office/powerpoint/2010/main" val="2396103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13A21A-A605-3D8E-0531-681D8920EC69}"/>
              </a:ext>
            </a:extLst>
          </p:cNvPr>
          <p:cNvSpPr>
            <a:spLocks noGrp="1"/>
          </p:cNvSpPr>
          <p:nvPr>
            <p:ph type="dt" sz="half" idx="10"/>
          </p:nvPr>
        </p:nvSpPr>
        <p:spPr/>
        <p:txBody>
          <a:bodyPr/>
          <a:lstStyle/>
          <a:p>
            <a:fld id="{608029ED-6527-4BBB-B687-9EC47CB79035}" type="datetimeFigureOut">
              <a:rPr lang="en-IN" smtClean="0"/>
              <a:t>02-03-2023</a:t>
            </a:fld>
            <a:endParaRPr lang="en-IN"/>
          </a:p>
        </p:txBody>
      </p:sp>
      <p:sp>
        <p:nvSpPr>
          <p:cNvPr id="3" name="Footer Placeholder 2">
            <a:extLst>
              <a:ext uri="{FF2B5EF4-FFF2-40B4-BE49-F238E27FC236}">
                <a16:creationId xmlns:a16="http://schemas.microsoft.com/office/drawing/2014/main" id="{3A72048C-2EF9-F5E0-C0FB-32707C5154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44A9086-AD25-B20B-B75D-A530E2A34D39}"/>
              </a:ext>
            </a:extLst>
          </p:cNvPr>
          <p:cNvSpPr>
            <a:spLocks noGrp="1"/>
          </p:cNvSpPr>
          <p:nvPr>
            <p:ph type="sldNum" sz="quarter" idx="12"/>
          </p:nvPr>
        </p:nvSpPr>
        <p:spPr/>
        <p:txBody>
          <a:bodyPr/>
          <a:lstStyle/>
          <a:p>
            <a:fld id="{886CF566-0948-4FBC-B5C6-E1B03C211916}" type="slidenum">
              <a:rPr lang="en-IN" smtClean="0"/>
              <a:t>‹#›</a:t>
            </a:fld>
            <a:endParaRPr lang="en-IN"/>
          </a:p>
        </p:txBody>
      </p:sp>
    </p:spTree>
    <p:extLst>
      <p:ext uri="{BB962C8B-B14F-4D97-AF65-F5344CB8AC3E}">
        <p14:creationId xmlns:p14="http://schemas.microsoft.com/office/powerpoint/2010/main" val="2621855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4569C-44F9-A7BF-EB04-6C0FE6976D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D28BC8-B7DC-7B91-D37C-3A05A7792B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D15BEAA-F311-4A80-B06B-90702A0C60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9E88AA-A928-DCAE-9AAE-80BF6FF4772A}"/>
              </a:ext>
            </a:extLst>
          </p:cNvPr>
          <p:cNvSpPr>
            <a:spLocks noGrp="1"/>
          </p:cNvSpPr>
          <p:nvPr>
            <p:ph type="dt" sz="half" idx="10"/>
          </p:nvPr>
        </p:nvSpPr>
        <p:spPr/>
        <p:txBody>
          <a:bodyPr/>
          <a:lstStyle/>
          <a:p>
            <a:fld id="{608029ED-6527-4BBB-B687-9EC47CB79035}" type="datetimeFigureOut">
              <a:rPr lang="en-IN" smtClean="0"/>
              <a:t>02-03-2023</a:t>
            </a:fld>
            <a:endParaRPr lang="en-IN"/>
          </a:p>
        </p:txBody>
      </p:sp>
      <p:sp>
        <p:nvSpPr>
          <p:cNvPr id="6" name="Footer Placeholder 5">
            <a:extLst>
              <a:ext uri="{FF2B5EF4-FFF2-40B4-BE49-F238E27FC236}">
                <a16:creationId xmlns:a16="http://schemas.microsoft.com/office/drawing/2014/main" id="{98AA4AD1-EC18-48FF-547C-C69C16B29B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B76566-F365-065D-4E4D-F5CFDA022DE2}"/>
              </a:ext>
            </a:extLst>
          </p:cNvPr>
          <p:cNvSpPr>
            <a:spLocks noGrp="1"/>
          </p:cNvSpPr>
          <p:nvPr>
            <p:ph type="sldNum" sz="quarter" idx="12"/>
          </p:nvPr>
        </p:nvSpPr>
        <p:spPr/>
        <p:txBody>
          <a:bodyPr/>
          <a:lstStyle/>
          <a:p>
            <a:fld id="{886CF566-0948-4FBC-B5C6-E1B03C211916}" type="slidenum">
              <a:rPr lang="en-IN" smtClean="0"/>
              <a:t>‹#›</a:t>
            </a:fld>
            <a:endParaRPr lang="en-IN"/>
          </a:p>
        </p:txBody>
      </p:sp>
    </p:spTree>
    <p:extLst>
      <p:ext uri="{BB962C8B-B14F-4D97-AF65-F5344CB8AC3E}">
        <p14:creationId xmlns:p14="http://schemas.microsoft.com/office/powerpoint/2010/main" val="39694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99781-3E6C-36FD-1977-EB92E253E9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35003D9-B347-2A53-2EC8-4FD2F54038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6DD1B7-73B5-A6E8-D833-8ADD2908D0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5F8555-FFF8-D02A-38CB-C6A22A4DDFF9}"/>
              </a:ext>
            </a:extLst>
          </p:cNvPr>
          <p:cNvSpPr>
            <a:spLocks noGrp="1"/>
          </p:cNvSpPr>
          <p:nvPr>
            <p:ph type="dt" sz="half" idx="10"/>
          </p:nvPr>
        </p:nvSpPr>
        <p:spPr/>
        <p:txBody>
          <a:bodyPr/>
          <a:lstStyle/>
          <a:p>
            <a:fld id="{608029ED-6527-4BBB-B687-9EC47CB79035}" type="datetimeFigureOut">
              <a:rPr lang="en-IN" smtClean="0"/>
              <a:t>02-03-2023</a:t>
            </a:fld>
            <a:endParaRPr lang="en-IN"/>
          </a:p>
        </p:txBody>
      </p:sp>
      <p:sp>
        <p:nvSpPr>
          <p:cNvPr id="6" name="Footer Placeholder 5">
            <a:extLst>
              <a:ext uri="{FF2B5EF4-FFF2-40B4-BE49-F238E27FC236}">
                <a16:creationId xmlns:a16="http://schemas.microsoft.com/office/drawing/2014/main" id="{DCED71FD-E780-972E-A5E8-C68E2BFD39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033A06-2BEF-6035-6F0B-224457D5896E}"/>
              </a:ext>
            </a:extLst>
          </p:cNvPr>
          <p:cNvSpPr>
            <a:spLocks noGrp="1"/>
          </p:cNvSpPr>
          <p:nvPr>
            <p:ph type="sldNum" sz="quarter" idx="12"/>
          </p:nvPr>
        </p:nvSpPr>
        <p:spPr/>
        <p:txBody>
          <a:bodyPr/>
          <a:lstStyle/>
          <a:p>
            <a:fld id="{886CF566-0948-4FBC-B5C6-E1B03C211916}" type="slidenum">
              <a:rPr lang="en-IN" smtClean="0"/>
              <a:t>‹#›</a:t>
            </a:fld>
            <a:endParaRPr lang="en-IN"/>
          </a:p>
        </p:txBody>
      </p:sp>
    </p:spTree>
    <p:extLst>
      <p:ext uri="{BB962C8B-B14F-4D97-AF65-F5344CB8AC3E}">
        <p14:creationId xmlns:p14="http://schemas.microsoft.com/office/powerpoint/2010/main" val="2658646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D509F1-AC27-58ED-A383-389CD2469D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AB655B-24B2-60E3-8601-5B85054AD6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0D91F8-7F63-EE92-C2D8-76F81AAFA7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8029ED-6527-4BBB-B687-9EC47CB79035}" type="datetimeFigureOut">
              <a:rPr lang="en-IN" smtClean="0"/>
              <a:t>02-03-2023</a:t>
            </a:fld>
            <a:endParaRPr lang="en-IN"/>
          </a:p>
        </p:txBody>
      </p:sp>
      <p:sp>
        <p:nvSpPr>
          <p:cNvPr id="5" name="Footer Placeholder 4">
            <a:extLst>
              <a:ext uri="{FF2B5EF4-FFF2-40B4-BE49-F238E27FC236}">
                <a16:creationId xmlns:a16="http://schemas.microsoft.com/office/drawing/2014/main" id="{35D46F4C-8796-698F-E53D-FB547D0B88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53BB75-1285-D336-3CF2-3A0030D818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6CF566-0948-4FBC-B5C6-E1B03C211916}" type="slidenum">
              <a:rPr lang="en-IN" smtClean="0"/>
              <a:t>‹#›</a:t>
            </a:fld>
            <a:endParaRPr lang="en-IN"/>
          </a:p>
        </p:txBody>
      </p:sp>
    </p:spTree>
    <p:extLst>
      <p:ext uri="{BB962C8B-B14F-4D97-AF65-F5344CB8AC3E}">
        <p14:creationId xmlns:p14="http://schemas.microsoft.com/office/powerpoint/2010/main" val="3963368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3176B0-BFFF-4551-A12B-ECF4FBC2158D}"/>
              </a:ext>
            </a:extLst>
          </p:cNvPr>
          <p:cNvPicPr>
            <a:picLocks noChangeAspect="1"/>
          </p:cNvPicPr>
          <p:nvPr/>
        </p:nvPicPr>
        <p:blipFill rotWithShape="1">
          <a:blip r:embed="rId2"/>
          <a:srcRect l="25030" t="37589" r="36761" b="18865"/>
          <a:stretch/>
        </p:blipFill>
        <p:spPr>
          <a:xfrm>
            <a:off x="165370" y="184826"/>
            <a:ext cx="5662655" cy="4033491"/>
          </a:xfrm>
          <a:prstGeom prst="rect">
            <a:avLst/>
          </a:prstGeom>
          <a:ln w="15875">
            <a:solidFill>
              <a:schemeClr val="tx1"/>
            </a:solidFill>
          </a:ln>
        </p:spPr>
      </p:pic>
      <p:sp>
        <p:nvSpPr>
          <p:cNvPr id="4" name="Rectangle 3">
            <a:extLst>
              <a:ext uri="{FF2B5EF4-FFF2-40B4-BE49-F238E27FC236}">
                <a16:creationId xmlns:a16="http://schemas.microsoft.com/office/drawing/2014/main" id="{50284C5D-783A-4EC1-8BBA-6040BBDB829E}"/>
              </a:ext>
            </a:extLst>
          </p:cNvPr>
          <p:cNvSpPr/>
          <p:nvPr/>
        </p:nvSpPr>
        <p:spPr>
          <a:xfrm>
            <a:off x="155641" y="2475781"/>
            <a:ext cx="5672384" cy="20703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03C4FCD-4EAD-435F-9298-168E367D4455}"/>
              </a:ext>
            </a:extLst>
          </p:cNvPr>
          <p:cNvSpPr txBox="1"/>
          <p:nvPr/>
        </p:nvSpPr>
        <p:spPr>
          <a:xfrm>
            <a:off x="155641" y="4266657"/>
            <a:ext cx="5672384" cy="1448730"/>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Timeout: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1) What is the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maximum amount </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of time this copy activity going to run</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2) Earlier this timeout was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7 days</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ADF team was reduced to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12hours</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3) If the copy activity got stuck due to some reason from long time then it will be timed out after 12 hours of execution and eventually fail the pipeline (to reduce the cost).</a:t>
            </a:r>
          </a:p>
        </p:txBody>
      </p:sp>
    </p:spTree>
    <p:extLst>
      <p:ext uri="{BB962C8B-B14F-4D97-AF65-F5344CB8AC3E}">
        <p14:creationId xmlns:p14="http://schemas.microsoft.com/office/powerpoint/2010/main" val="1908052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46ABC8-7958-4ABD-B846-E65E80919856}"/>
              </a:ext>
            </a:extLst>
          </p:cNvPr>
          <p:cNvPicPr>
            <a:picLocks noChangeAspect="1"/>
          </p:cNvPicPr>
          <p:nvPr/>
        </p:nvPicPr>
        <p:blipFill rotWithShape="1">
          <a:blip r:embed="rId2"/>
          <a:srcRect l="25207" t="36169" r="42725" b="19149"/>
          <a:stretch/>
        </p:blipFill>
        <p:spPr>
          <a:xfrm>
            <a:off x="136187" y="97276"/>
            <a:ext cx="4831272" cy="4207305"/>
          </a:xfrm>
          <a:prstGeom prst="rect">
            <a:avLst/>
          </a:prstGeom>
          <a:ln w="15875">
            <a:solidFill>
              <a:schemeClr val="tx1"/>
            </a:solidFill>
          </a:ln>
        </p:spPr>
      </p:pic>
      <p:sp>
        <p:nvSpPr>
          <p:cNvPr id="4" name="Rectangle 3">
            <a:extLst>
              <a:ext uri="{FF2B5EF4-FFF2-40B4-BE49-F238E27FC236}">
                <a16:creationId xmlns:a16="http://schemas.microsoft.com/office/drawing/2014/main" id="{7850DCF8-EBDB-44AB-BEB2-EE771967210C}"/>
              </a:ext>
            </a:extLst>
          </p:cNvPr>
          <p:cNvSpPr/>
          <p:nvPr/>
        </p:nvSpPr>
        <p:spPr>
          <a:xfrm>
            <a:off x="116730" y="2932980"/>
            <a:ext cx="4850729" cy="61101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309A54B-2AA4-46F0-9F8F-F21EFFAD3E4C}"/>
              </a:ext>
            </a:extLst>
          </p:cNvPr>
          <p:cNvSpPr txBox="1"/>
          <p:nvPr/>
        </p:nvSpPr>
        <p:spPr>
          <a:xfrm>
            <a:off x="5000453" y="112141"/>
            <a:ext cx="6408384" cy="227972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Retry:</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After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failure of copy activity</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it will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try 3</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more attempts to run this activity.</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EX 1: </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If you have multiple tables that we are trying to copy some data store to your SQL database. Due to overloading in the integration runtime it might fail saying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internal server error, memory optimized error. </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Then it might succeed in subsequent attempts in retry.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EX 2: </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Suppose you are making call to REST API and at the same time other customers also making same call to the </a:t>
            </a: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url</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At one particular moment it might fail but after several retries it might pass in the second or third attempt.</a:t>
            </a:r>
          </a:p>
        </p:txBody>
      </p:sp>
      <p:sp>
        <p:nvSpPr>
          <p:cNvPr id="6" name="TextBox 5">
            <a:extLst>
              <a:ext uri="{FF2B5EF4-FFF2-40B4-BE49-F238E27FC236}">
                <a16:creationId xmlns:a16="http://schemas.microsoft.com/office/drawing/2014/main" id="{C8D931A8-D678-4B5C-9747-A1EF1CF34CB5}"/>
              </a:ext>
            </a:extLst>
          </p:cNvPr>
          <p:cNvSpPr txBox="1"/>
          <p:nvPr/>
        </p:nvSpPr>
        <p:spPr>
          <a:xfrm>
            <a:off x="5000453" y="2640333"/>
            <a:ext cx="3824252" cy="617733"/>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Retry interval (sec)</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This is the number of seconds it will wait in b/n each retry.</a:t>
            </a:r>
          </a:p>
        </p:txBody>
      </p:sp>
      <p:sp>
        <p:nvSpPr>
          <p:cNvPr id="7" name="Rectangle 6">
            <a:extLst>
              <a:ext uri="{FF2B5EF4-FFF2-40B4-BE49-F238E27FC236}">
                <a16:creationId xmlns:a16="http://schemas.microsoft.com/office/drawing/2014/main" id="{B4EE7367-BFFF-4C7D-B84E-5F996EFA55AC}"/>
              </a:ext>
            </a:extLst>
          </p:cNvPr>
          <p:cNvSpPr/>
          <p:nvPr/>
        </p:nvSpPr>
        <p:spPr>
          <a:xfrm>
            <a:off x="126459" y="87548"/>
            <a:ext cx="11053376" cy="42170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66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90CE76-4DE1-4094-865F-7DC87964C949}"/>
              </a:ext>
            </a:extLst>
          </p:cNvPr>
          <p:cNvPicPr>
            <a:picLocks noChangeAspect="1"/>
          </p:cNvPicPr>
          <p:nvPr/>
        </p:nvPicPr>
        <p:blipFill rotWithShape="1">
          <a:blip r:embed="rId2"/>
          <a:srcRect l="25030" t="36738" r="36495" b="19149"/>
          <a:stretch/>
        </p:blipFill>
        <p:spPr>
          <a:xfrm>
            <a:off x="184825" y="175097"/>
            <a:ext cx="5310201" cy="3805235"/>
          </a:xfrm>
          <a:prstGeom prst="rect">
            <a:avLst/>
          </a:prstGeom>
          <a:ln w="15875">
            <a:solidFill>
              <a:schemeClr val="tx1"/>
            </a:solidFill>
          </a:ln>
        </p:spPr>
      </p:pic>
      <p:sp>
        <p:nvSpPr>
          <p:cNvPr id="4" name="Rectangle 3">
            <a:extLst>
              <a:ext uri="{FF2B5EF4-FFF2-40B4-BE49-F238E27FC236}">
                <a16:creationId xmlns:a16="http://schemas.microsoft.com/office/drawing/2014/main" id="{C2858E53-18E7-4E52-8198-73549F8803BA}"/>
              </a:ext>
            </a:extLst>
          </p:cNvPr>
          <p:cNvSpPr/>
          <p:nvPr/>
        </p:nvSpPr>
        <p:spPr>
          <a:xfrm>
            <a:off x="175097" y="3364302"/>
            <a:ext cx="2283431" cy="61266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4951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2782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209</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Anuganti Suresh (Consultant)</dc:creator>
  <cp:lastModifiedBy>Anuganti Suresh (Consultant)</cp:lastModifiedBy>
  <cp:revision>1</cp:revision>
  <dcterms:created xsi:type="dcterms:W3CDTF">2023-03-02T15:07:09Z</dcterms:created>
  <dcterms:modified xsi:type="dcterms:W3CDTF">2023-03-02T15:07:26Z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9540963-e559-4020-8a90-fe8a502c2801_Enabled">
    <vt:lpwstr>true</vt:lpwstr>
  </property>
  <property fmtid="{D5CDD505-2E9C-101B-9397-08002B2CF9AE}" pid="3" name="MSIP_Label_19540963-e559-4020-8a90-fe8a502c2801_SetDate">
    <vt:lpwstr>2023-03-02T15:07:09Z</vt:lpwstr>
  </property>
  <property fmtid="{D5CDD505-2E9C-101B-9397-08002B2CF9AE}" pid="4" name="MSIP_Label_19540963-e559-4020-8a90-fe8a502c2801_Method">
    <vt:lpwstr>Standard</vt:lpwstr>
  </property>
  <property fmtid="{D5CDD505-2E9C-101B-9397-08002B2CF9AE}" pid="5" name="MSIP_Label_19540963-e559-4020-8a90-fe8a502c2801_Name">
    <vt:lpwstr>19540963-e559-4020-8a90-fe8a502c2801</vt:lpwstr>
  </property>
  <property fmtid="{D5CDD505-2E9C-101B-9397-08002B2CF9AE}" pid="6" name="MSIP_Label_19540963-e559-4020-8a90-fe8a502c2801_SiteId">
    <vt:lpwstr>f25493ae-1c98-41d7-8a33-0be75f5fe603</vt:lpwstr>
  </property>
  <property fmtid="{D5CDD505-2E9C-101B-9397-08002B2CF9AE}" pid="7" name="MSIP_Label_19540963-e559-4020-8a90-fe8a502c2801_ActionId">
    <vt:lpwstr>f04d7844-6c05-41f4-939c-04ba4a18a6ac</vt:lpwstr>
  </property>
  <property fmtid="{D5CDD505-2E9C-101B-9397-08002B2CF9AE}" pid="8" name="MSIP_Label_19540963-e559-4020-8a90-fe8a502c2801_ContentBits">
    <vt:lpwstr>0</vt:lpwstr>
  </property>
</Properties>
</file>