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4A5D9-C67D-31C6-18D5-6C56CF059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FA2E4-23D9-B492-989C-B6DCA9F3A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A19B-65EA-023F-D1C6-73EC8CC3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E253D-5412-1837-61B9-D1F9E124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CC8F-4E90-CF71-42B4-F9A65028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F7D9-286F-D00C-7A03-D8A875216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956A06-D31E-1596-6E72-2C48E9D5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85A62-ACBD-E4CA-AAC3-CEFE53B2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14403-1089-B3DE-72D2-8F6E4A6A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12EA-B4DE-9070-E84E-B90EF161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90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E9732-8675-B52C-0EAD-597D24F7B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7CEE7-FDB5-D6AE-1BC9-C80281BC6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C485-F593-B75D-3563-CB0B6473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B9CC4-E3F0-D72C-61ED-DC493F95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C0F14-47D5-6EAA-AAA7-47D1C6AD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105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AF23-B651-2F40-9FF2-32F36C9F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581A-B583-34F3-D54E-34E6023D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ADFEB-3ED7-B838-BEB7-B33F5BE6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1F70E-F022-758C-4222-105A521E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9CCF-FA6F-0589-EC2D-BCC9AC47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0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29CA-C770-2EC3-65CE-BA083ED56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D9454-A0B1-E542-C995-D686149F9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A599F-D43C-6B21-87A9-4C3EE97C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91F9-BCFB-E029-048F-E206A202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9D354-5351-84EA-DB84-26B09357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67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1B6D-E033-FBC8-E087-21797DB2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9121-AC3E-392E-9039-E767C01AA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259E2-9439-DCB6-7CBC-9E927E9E2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40462-A24D-4E51-D505-90321F56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62878-8FAF-492E-297B-F4665A1F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5BD00-C6FD-E15F-E284-80353A32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49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9D46-9A26-76DD-50F2-0998BFF3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F7C83-208F-DB42-38B0-22082517E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4F2B0-12B4-6913-76CC-D8174FC4B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8F58B-7813-FC76-CA40-6D1E83E28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8CFF9-52C1-9EF4-FA91-7E0B7081F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B6FF73-AC7B-CC5A-EFC7-8035C34D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E729B-604D-41B7-18E3-2C6BD2B2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B76448-FC23-0E44-D5F3-42CDF847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92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22D5-7054-4F25-39EA-50E780C9D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55594C-AE94-BA79-6A04-1543F1D5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53FB9-692D-B656-1E1D-D0633C66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88354-7823-8258-4295-F25ABBD5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7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09AF1-9DB1-9BB1-A568-56484FA6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2F037-0ABA-7416-1472-47A0590D1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BF875-ECC4-E73A-C57D-337175C9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83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B1D1-C79B-D59D-DCAA-E80A1F4E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35214-A3D4-F0C5-C629-F4BA8B1B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FCB57-D7ED-3EC7-4DD4-B5EEEECDF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50A96-4282-9C64-0819-A2D961D4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15686-35D3-2998-C7B7-B14BDCD1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53EA7-727B-8B53-F885-9EB4B253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49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1A2B1-23BF-D67B-A0D1-65F0D8F9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9D93F-DA50-3F1D-A272-9FC267E9B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B441-A3FB-0A9E-8821-E66F5E688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1A37E-4685-04A2-5C37-3201F178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E0182-40C6-5BC3-A80D-465F0641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BCD80-E3E2-211B-EEAD-DCC2D48C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11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DEFE74-D328-C855-890E-9B96396F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D3E4A-BFAF-6280-CE74-9F9D8DD5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3B7F3-BD40-6EDB-B53B-1CE97A3CD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7046-0A3D-4BF7-829D-9FD0BB1C61C4}" type="datetimeFigureOut">
              <a:rPr lang="en-IN" smtClean="0"/>
              <a:t>02-03-2023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816D-EAEE-C272-3C9F-4E8069C63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08543-75F4-2491-6F1E-30379DAFC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8C42-AB02-43ED-9EA4-4ADC81986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1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5F2DAA-873E-4B23-8BB6-DBD2456C0B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3" t="31631" r="43854" b="22695"/>
          <a:stretch/>
        </p:blipFill>
        <p:spPr>
          <a:xfrm>
            <a:off x="233463" y="175098"/>
            <a:ext cx="7525221" cy="5661498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0C7A0C-8690-4666-9070-9BF1BDBF7905}"/>
              </a:ext>
            </a:extLst>
          </p:cNvPr>
          <p:cNvSpPr/>
          <p:nvPr/>
        </p:nvSpPr>
        <p:spPr>
          <a:xfrm>
            <a:off x="2553669" y="2986391"/>
            <a:ext cx="2572808" cy="20428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39C16-2EB7-4222-A6BD-BA80E6F8D99A}"/>
              </a:ext>
            </a:extLst>
          </p:cNvPr>
          <p:cNvSpPr/>
          <p:nvPr/>
        </p:nvSpPr>
        <p:spPr>
          <a:xfrm>
            <a:off x="2446666" y="3326859"/>
            <a:ext cx="1434670" cy="2918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3F6AF-BACE-4E85-BC36-9D3BE563989A}"/>
              </a:ext>
            </a:extLst>
          </p:cNvPr>
          <p:cNvSpPr/>
          <p:nvPr/>
        </p:nvSpPr>
        <p:spPr>
          <a:xfrm>
            <a:off x="2534215" y="4362853"/>
            <a:ext cx="218713" cy="218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CC842-E054-4217-B517-BA808451F3F6}"/>
              </a:ext>
            </a:extLst>
          </p:cNvPr>
          <p:cNvSpPr txBox="1"/>
          <p:nvPr/>
        </p:nvSpPr>
        <p:spPr>
          <a:xfrm>
            <a:off x="2910678" y="4332317"/>
            <a:ext cx="1922001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 folders also get transfer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E605D-5A85-4FCF-A237-9E5F97109569}"/>
              </a:ext>
            </a:extLst>
          </p:cNvPr>
          <p:cNvSpPr/>
          <p:nvPr/>
        </p:nvSpPr>
        <p:spPr>
          <a:xfrm>
            <a:off x="1020622" y="2475942"/>
            <a:ext cx="592518" cy="2918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377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1</cp:revision>
  <dcterms:created xsi:type="dcterms:W3CDTF">2023-03-02T15:04:18Z</dcterms:created>
  <dcterms:modified xsi:type="dcterms:W3CDTF">2023-03-02T15:04:40Z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2023-03-02T15:04:19Z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e6502ae7-cf7e-4bbf-ae0d-725f3f8510e0</vt:lpwstr>
  </property>
  <property fmtid="{D5CDD505-2E9C-101B-9397-08002B2CF9AE}" pid="8" name="MSIP_Label_19540963-e559-4020-8a90-fe8a502c2801_ContentBits">
    <vt:lpwstr>0</vt:lpwstr>
  </property>
</Properties>
</file>