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471" r:id="rId5"/>
    <p:sldId id="259" r:id="rId6"/>
    <p:sldId id="260" r:id="rId7"/>
    <p:sldId id="510" r:id="rId8"/>
    <p:sldId id="508" r:id="rId9"/>
    <p:sldId id="507" r:id="rId10"/>
    <p:sldId id="509" r:id="rId11"/>
    <p:sldId id="467" r:id="rId12"/>
    <p:sldId id="511" r:id="rId13"/>
    <p:sldId id="477" r:id="rId14"/>
    <p:sldId id="480" r:id="rId15"/>
    <p:sldId id="261" r:id="rId16"/>
    <p:sldId id="479" r:id="rId17"/>
    <p:sldId id="512" r:id="rId18"/>
    <p:sldId id="5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640A-84F4-4268-8265-5E8C28EE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E8AC0-B059-4F98-B52C-3AE466D9D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69450-8475-452B-9040-083A75D3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1534-FA68-4E3D-9E0A-9FC53B5D8F7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0F797-9F50-4F23-A49B-8953DD52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D3427-A7DE-4608-B768-15A79012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DEE8-719A-4A02-933C-E4354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0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B2EA-16E7-4BC2-8B71-920B8FAF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D8547-BF41-48CB-BA42-9FFB8F155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6821-CD92-4D86-9FE2-BFB922E7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1534-FA68-4E3D-9E0A-9FC53B5D8F7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C4B0E-0942-4F27-8552-1DBF5937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063D5-D7AA-4552-A25B-890CF755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DEE8-719A-4A02-933C-E4354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4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CE659-73EA-48F8-ADBA-593AEFEE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5F91E-FE8C-477A-89B8-E8C3C609F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C941-5599-4A3B-B71F-5ED1C2E6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1534-FA68-4E3D-9E0A-9FC53B5D8F7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9D104-A91C-4750-A140-F473CE1C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03DA6-0062-43AF-8F2D-D8DF2D99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DEE8-719A-4A02-933C-E4354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4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FD60-A1C1-4000-871D-EAD51535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E803-220B-4BDE-AE71-14DE38E4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75A04-E378-4602-A81B-A3DC0EB7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1534-FA68-4E3D-9E0A-9FC53B5D8F7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200A2-1131-4090-85D6-2CEA775E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6E1BA-8277-4E4E-A691-DB7BB836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DEE8-719A-4A02-933C-E4354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1E1A-32FA-47BF-8E7D-DBAB1136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F6468-277D-4DC8-A78C-1807AA9B9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8AC0D-B17D-43BA-992C-B82B66C6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1534-FA68-4E3D-9E0A-9FC53B5D8F7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470FB-53F5-4B83-A1A2-30EA8C8B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7C7D7-0899-416D-994A-20BCE29C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DEE8-719A-4A02-933C-E4354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7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8749-F29A-4536-8011-F3445857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BEA6-2D6A-4D19-A24C-534048884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9411E-FA78-4323-BF56-94F793F16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2D9B1-F7FD-437A-9CC5-299C9FAD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1534-FA68-4E3D-9E0A-9FC53B5D8F7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BC2D1-1237-4E77-BAEB-EF96C9C0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75C61-1A1B-415A-B4D2-D6FAC927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DEE8-719A-4A02-933C-E4354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9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A0FD-D59F-4DEA-B7EE-2079B876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34AC7-2812-4F3D-8624-2BB3656B4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95F89-4AE9-443D-8022-577222549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27BC0-F00D-44C9-98B8-6207A7C4C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54F4-A650-4A17-9F61-126928C6F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1028E-0F34-40B7-B764-8095E7CA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1534-FA68-4E3D-9E0A-9FC53B5D8F7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4AE44-11B8-4A0E-8DA9-D59328D8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D0574-DEE0-4302-91B0-014BF56A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DEE8-719A-4A02-933C-E4354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8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4FC8-5A5C-4716-8955-266F8FD5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E98A1-E553-47AC-8A57-BCBD80EF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1534-FA68-4E3D-9E0A-9FC53B5D8F7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9A35D-A766-4098-AC7E-94A5578A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DD6D2-5DC6-4A99-A4D4-3FF0C3EE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DEE8-719A-4A02-933C-E4354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22308-A697-48C3-B407-B071A9E4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1534-FA68-4E3D-9E0A-9FC53B5D8F7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4A60E1-1BF4-40A5-A9D7-ACE90EF5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6E756-E282-4D8B-99A0-898802F0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DEE8-719A-4A02-933C-E4354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DA0D-E7F9-4F5F-8133-9851F7B3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0D7E-D7DD-4812-B0E0-AD4844E49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67DD6-F945-481F-B486-DD9D545ED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5D707-10F9-4ACF-BB99-BA5B3CD3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1534-FA68-4E3D-9E0A-9FC53B5D8F7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091C5-95E4-4BFA-82F5-A7B2FDC9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56D9D-EE5E-4AC2-A335-8A7A5599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DEE8-719A-4A02-933C-E4354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1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8B58-ACD1-46F9-876D-C887DC3A1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E8D0E-33BE-4323-A101-7F33C3BEF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1BA08-0335-44C5-ACFC-4482F0868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A2C20-B331-47DE-8F3D-CAF353FC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1534-FA68-4E3D-9E0A-9FC53B5D8F7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EE802-C120-43C0-A279-A1468829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1BDF2-5CBF-43A2-86B0-4A917887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DEE8-719A-4A02-933C-E4354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1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BB45E-5D30-4600-8825-13F9FA0C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FBB3A-C96D-4C5E-ABA3-59CF46A4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837F8-6F72-49AC-8629-5D917DC80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71534-FA68-4E3D-9E0A-9FC53B5D8F7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441A1-202F-47C9-A16A-F90C8EC5C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25BE-D7AE-44E3-A8CE-A60E88DFA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DEE8-719A-4A02-933C-E4354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6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C4783B-C33D-43FC-A16E-37041722B0A9}"/>
              </a:ext>
            </a:extLst>
          </p:cNvPr>
          <p:cNvSpPr txBox="1"/>
          <p:nvPr/>
        </p:nvSpPr>
        <p:spPr>
          <a:xfrm>
            <a:off x="3482720" y="2713382"/>
            <a:ext cx="522655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191925"/>
                </a:solidFill>
                <a:effectLst/>
                <a:latin typeface="Graphik Web"/>
              </a:rPr>
              <a:t>Comparison (Relational) Operators</a:t>
            </a:r>
          </a:p>
        </p:txBody>
      </p:sp>
    </p:spTree>
    <p:extLst>
      <p:ext uri="{BB962C8B-B14F-4D97-AF65-F5344CB8AC3E}">
        <p14:creationId xmlns:p14="http://schemas.microsoft.com/office/powerpoint/2010/main" val="40073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BB82BC-E527-40B1-B31A-A1183F4DF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65"/>
          <a:stretch/>
        </p:blipFill>
        <p:spPr>
          <a:xfrm>
            <a:off x="114921" y="122376"/>
            <a:ext cx="5819775" cy="468816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286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3475CA-48CD-4683-8726-53FFD57A9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1" t="2624" r="21689" b="3222"/>
          <a:stretch/>
        </p:blipFill>
        <p:spPr>
          <a:xfrm>
            <a:off x="6490253" y="298173"/>
            <a:ext cx="4681330" cy="552608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49E928-2EEA-4D44-BB1A-9BC459FE6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4" t="2599" r="1715" b="4448"/>
          <a:stretch/>
        </p:blipFill>
        <p:spPr>
          <a:xfrm>
            <a:off x="308111" y="298173"/>
            <a:ext cx="6025210" cy="552608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533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B2C36A-FA68-4FD1-8214-B86A0C526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11" t="3913" r="11474" b="11304"/>
          <a:stretch/>
        </p:blipFill>
        <p:spPr>
          <a:xfrm>
            <a:off x="102705" y="99391"/>
            <a:ext cx="5883966" cy="581439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860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528921-B791-403C-ABFD-B6751A90C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9" r="925" b="4079"/>
          <a:stretch/>
        </p:blipFill>
        <p:spPr>
          <a:xfrm>
            <a:off x="161926" y="168965"/>
            <a:ext cx="6387962" cy="522798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709D95-BAA4-48A7-981A-BCAA1848B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" t="1412" r="1315" b="4305"/>
          <a:stretch/>
        </p:blipFill>
        <p:spPr>
          <a:xfrm>
            <a:off x="6689035" y="168965"/>
            <a:ext cx="5727287" cy="522798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524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6927DE-10C6-42B0-94AD-C6B774FBC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9" t="1785" r="2103" b="5978"/>
          <a:stretch/>
        </p:blipFill>
        <p:spPr>
          <a:xfrm>
            <a:off x="129208" y="109331"/>
            <a:ext cx="5128593" cy="393589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8049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75E38F-2F9F-465D-993C-41757DCEF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" t="1689" r="-1" b="4472"/>
          <a:stretch/>
        </p:blipFill>
        <p:spPr>
          <a:xfrm>
            <a:off x="178903" y="129210"/>
            <a:ext cx="5527399" cy="496956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910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1B0B97-1B51-4A17-9140-FAD81331F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2" t="2763" r="1914" b="3537"/>
          <a:stretch/>
        </p:blipFill>
        <p:spPr>
          <a:xfrm>
            <a:off x="178905" y="149087"/>
            <a:ext cx="6281530" cy="481053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7642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8AC69-B311-44AE-8CCE-61B48868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83" y="198161"/>
            <a:ext cx="8124825" cy="56864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91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7DEF14-AD2F-43C8-B73D-B1FE22EC6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3" y="183254"/>
            <a:ext cx="6420678" cy="288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51EE58-4E59-4B0E-AF90-D8B52CA85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2" y="3170833"/>
            <a:ext cx="6420677" cy="35977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0BF593-8BE4-44AC-8949-26B5B0A82233}"/>
              </a:ext>
            </a:extLst>
          </p:cNvPr>
          <p:cNvSpPr/>
          <p:nvPr/>
        </p:nvSpPr>
        <p:spPr>
          <a:xfrm>
            <a:off x="208722" y="183253"/>
            <a:ext cx="6420677" cy="65852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9FDADF-C80D-4252-829D-9E26B58DE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82" y="185468"/>
            <a:ext cx="4730413" cy="3998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B61005-18A4-4242-890E-C4C2E1E8E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081" y="185468"/>
            <a:ext cx="3065445" cy="246828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0D7408-B1A8-41D4-8F63-FC8EF6C80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82" y="4448938"/>
            <a:ext cx="8303472" cy="18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4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0692FE-0570-48BB-B5B3-55BDCAAA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1" y="124446"/>
            <a:ext cx="90297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3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EF7EE1-D673-4329-B39E-5AF46BF0F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32" y="184375"/>
            <a:ext cx="5494168" cy="583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4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DDCEC4-575E-4425-B3B5-5049DA47D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8" t="1457" r="3939" b="1909"/>
          <a:stretch/>
        </p:blipFill>
        <p:spPr>
          <a:xfrm>
            <a:off x="387628" y="318052"/>
            <a:ext cx="7225002" cy="533731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290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FE6B03-D71F-4C47-BDC5-B73538090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" r="4114" b="2868"/>
          <a:stretch/>
        </p:blipFill>
        <p:spPr>
          <a:xfrm>
            <a:off x="238540" y="394874"/>
            <a:ext cx="7604513" cy="519091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989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2CF1F8-8BED-4A8B-B1E0-66055ED3A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6" r="1844" b="3334"/>
          <a:stretch/>
        </p:blipFill>
        <p:spPr>
          <a:xfrm>
            <a:off x="99391" y="119270"/>
            <a:ext cx="5377071" cy="660111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51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6693F2-E530-4C9B-BA5C-8746BD4E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" t="2348" r="1217" b="2695"/>
          <a:stretch/>
        </p:blipFill>
        <p:spPr>
          <a:xfrm>
            <a:off x="129208" y="139148"/>
            <a:ext cx="5837584" cy="542676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68F66B-B96C-43AE-96F2-919A3FB2C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5" r="1305" b="1857"/>
          <a:stretch/>
        </p:blipFill>
        <p:spPr>
          <a:xfrm>
            <a:off x="6105942" y="139148"/>
            <a:ext cx="5685182" cy="653994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36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2FDF40-0532-4BC9-9DD9-7493A75CE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9" t="1811" r="1316" b="6364"/>
          <a:stretch/>
        </p:blipFill>
        <p:spPr>
          <a:xfrm>
            <a:off x="6428323" y="188843"/>
            <a:ext cx="5607963" cy="48993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F8A5D9-80C9-40E1-8393-467D6AFCA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5" b="4224"/>
          <a:stretch/>
        </p:blipFill>
        <p:spPr>
          <a:xfrm>
            <a:off x="165653" y="188843"/>
            <a:ext cx="6115877" cy="48993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51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Graphik Web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15</cp:revision>
  <dcterms:created xsi:type="dcterms:W3CDTF">2022-04-14T05:55:06Z</dcterms:created>
  <dcterms:modified xsi:type="dcterms:W3CDTF">2022-04-14T13:57:59Z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2022-04-14T05:55:06Z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e3487663-f09c-4f85-af6f-bad66b8b94cb</vt:lpwstr>
  </property>
  <property fmtid="{D5CDD505-2E9C-101B-9397-08002B2CF9AE}" pid="8" name="MSIP_Label_19540963-e559-4020-8a90-fe8a502c2801_ContentBits">
    <vt:lpwstr>0</vt:lpwstr>
  </property>
</Properties>
</file>