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2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F2413-BB1D-44BE-93DE-AED86D7CF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1C36B7-6817-4650-A41A-1C4D1DF54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DD28F-6C07-4B68-8E48-244EE33F5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FD94-FA1A-4F85-99B4-77F4E413304F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23ECA-F0DF-4572-8F12-854285F5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CFD03-8BBA-4B28-B054-E32A2824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1E22B-9864-421D-802B-6DC1AEE7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45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28B43-1DC2-41B2-A1C5-D44FEC34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DD8BB0-954E-4AD1-B45D-7D5D1FB6F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0395E-CCD2-44AC-BDF2-A8ABFE90E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FD94-FA1A-4F85-99B4-77F4E413304F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D3A8A-E00A-4E48-A174-D11C54C41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A7965-031C-43A6-BE30-80828BADA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1E22B-9864-421D-802B-6DC1AEE7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13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A29CA2-7696-479B-A106-C190B53CCD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FF4CC7-7FD7-4DF5-9CCE-397AFB80B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E8BEF-FA9F-4895-AB92-1BE2AC769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FD94-FA1A-4F85-99B4-77F4E413304F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23D03-78F0-47A7-AFE7-7DB609665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D1CDD-F1DD-4039-A530-BBBDC3AB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1E22B-9864-421D-802B-6DC1AEE7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87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ABF26-DDDD-4C39-9A9A-031E6231A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273CC-ABB4-4291-9660-A62FC4D25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228D9-DE0F-478D-A714-D2C2A7F77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FD94-FA1A-4F85-99B4-77F4E413304F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2D12F-B34E-423B-B998-55EA5F5F9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423ED-8C40-4105-B763-67C74DC64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1E22B-9864-421D-802B-6DC1AEE7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51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B00F6-CE56-4A4D-BBE6-39EF3B144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E1AA7-2801-4678-BDF2-DECED4B36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7B375-CA21-4654-B437-DBD649165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FD94-FA1A-4F85-99B4-77F4E413304F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A919A-CA0F-48DB-BC04-BA5F05197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2F924-AF27-4A7A-985B-01A3D6FE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1E22B-9864-421D-802B-6DC1AEE7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92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8D355-981E-439E-B113-213581C69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B6C79-D9B0-4B95-A6B4-C41D3B00B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CDC65-0B93-40D0-845B-785D768A1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A3070-93CA-4DAA-BE2E-83D4705B8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FD94-FA1A-4F85-99B4-77F4E413304F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39A9F-83FF-41DC-96B1-572829B3F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6CDDB-8AA5-4AE6-85C5-171219845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1E22B-9864-421D-802B-6DC1AEE7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3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09E53-7FAD-4ED4-8B31-0ADDF44D9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05DAF-0C06-44A6-9E53-3C4380DA3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8B3387-9B35-432B-9584-859590B37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895EE3-D6AA-4C20-A698-0BC0BCA39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4B4769-B447-4AFE-B734-7A4B3F7D00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7E2B66-1145-4B8C-841A-80844D68B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FD94-FA1A-4F85-99B4-77F4E413304F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FE3569-3F50-42DE-B80F-BAB4A2E41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8B55EA-8664-46C3-8EC8-4CD3660A5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1E22B-9864-421D-802B-6DC1AEE7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18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A19C0-AB4A-4089-982F-BDA3F011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7641AB-E67A-42BB-AE0F-B4C14D88B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FD94-FA1A-4F85-99B4-77F4E413304F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3F9E42-71DB-4FB7-944C-7080927ED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82CAF-9CDD-4BBF-9791-75B77D4ED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1E22B-9864-421D-802B-6DC1AEE7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0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857B2A-33AA-43E2-97B1-66B26C522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FD94-FA1A-4F85-99B4-77F4E413304F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96F379-8C09-4243-B7F6-457F0046A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51025-171B-4629-B2FA-E4844CACE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1E22B-9864-421D-802B-6DC1AEE7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1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2E80-0215-43B9-9AF3-25FD11BE5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8D737-1951-4365-B7EF-67051FCF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39A5A8-1126-4A04-887E-B204D23B7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4E3EEA-EA46-4F7F-B156-D5729BAC0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FD94-FA1A-4F85-99B4-77F4E413304F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D3AE4-EB5C-4185-9AE9-B3C588709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6754A-3ED4-481A-9399-FEF5BB09D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1E22B-9864-421D-802B-6DC1AEE7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04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DDED3-14CD-496F-9905-514D3652B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1F7665-E19C-4BAC-9CC6-F5B36933AA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B1D37-E7E8-4523-9393-65FCCC29A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1989-2871-4D12-899B-B9731CF5A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FD94-FA1A-4F85-99B4-77F4E413304F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49F40-C565-45B9-850E-8B2F2250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CA1D8-500A-400F-83A6-8C19FF9C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1E22B-9864-421D-802B-6DC1AEE7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5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043E06-5621-4300-8370-48DD14EFE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D08A4-A81D-4FB8-B989-9D1710304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33E8B-D2EA-427D-95E1-91CC77DD24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FFD94-FA1A-4F85-99B4-77F4E413304F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27321-9BA0-40AD-8FAA-333D296027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8F636-4BB8-4485-B607-FC5058FFC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1E22B-9864-421D-802B-6DC1AEE7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53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143D94-69F0-42F1-A23A-D82C4C85ED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8" t="2496" r="1495" b="1480"/>
          <a:stretch/>
        </p:blipFill>
        <p:spPr>
          <a:xfrm>
            <a:off x="208722" y="218661"/>
            <a:ext cx="6003235" cy="346707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15556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6413E2-9C15-4B08-8A77-8AC3587D99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89"/>
          <a:stretch/>
        </p:blipFill>
        <p:spPr>
          <a:xfrm>
            <a:off x="208722" y="228599"/>
            <a:ext cx="9853803" cy="393589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92234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5846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2</cp:revision>
  <dcterms:created xsi:type="dcterms:W3CDTF">2022-08-18T04:22:14Z</dcterms:created>
  <dcterms:modified xsi:type="dcterms:W3CDTF">2022-09-02T07:13:20Z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2022-08-18T04:22:14Z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e96b896d-bc3f-47e7-8326-64433d7ce331</vt:lpwstr>
  </property>
  <property fmtid="{D5CDD505-2E9C-101B-9397-08002B2CF9AE}" pid="8" name="MSIP_Label_19540963-e559-4020-8a90-fe8a502c2801_ContentBits">
    <vt:lpwstr>0</vt:lpwstr>
  </property>
</Properties>
</file>