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F3BF-CF11-46A1-B0FD-E428D935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8972C-C505-4ADF-ACCA-A6A3128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2AB6-5830-4360-803C-D60C0782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87C0-4489-4382-B640-7EF1C3F7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29C3-9DB8-4786-8BEC-B4EAB101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9853-59A8-419F-9AA5-91602778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D618-2DAF-4D6A-8558-87693760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7B1D-5952-4F98-9669-5311808E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08D88-A8A0-4B74-83B3-4CB56861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E26D-4004-4F4F-A2B1-53ADA80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61A4-FEFC-4891-90E8-59CF3F04A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4B39D-1CEA-48C4-8CCE-85650CD7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B87B-BC44-4415-91F7-1CF3F627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9E63-2E1D-46BF-BE63-74513CC7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F75C-5C14-4529-AC83-61021595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E19F-7474-4E37-BCD1-49318E8C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5C1E-BA05-4BB7-9F93-75D4F39D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E633-8876-4BE1-A66D-58733555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56BC-FFCC-42C9-A982-66B3C18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BD5A-10C7-422C-8E89-17E07285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90C6-F81E-4B12-ABEC-13ED858F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BB10-5B92-4E27-9096-E8949B1B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8F9A-ED62-4A29-9C2D-AA6906EE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C7F7-2EDB-4D0E-8A6E-117D1943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27C7-01DC-4906-9C75-76F515D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2847-DC7D-471E-A4D5-4A598D60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9AD6-1833-4051-A639-DED7FACAF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11EF-C689-48D7-9766-09934797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6D98-C7A5-4925-9B36-1E2D021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7CBD-F80C-43BD-AEBA-715ACBC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1D7E-7D6D-4F97-B27E-3B94D980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DC6C-FF6C-4EC6-99A2-38B1D2F4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208E-46B1-4147-9746-9BBDF723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173DE-DC00-49AC-822B-FF199FCB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65CC1-4647-44FB-B12F-D9C5DA1F0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817D0-6810-49CC-8FF9-81762AEC7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76DE5-ACA9-4019-ACC5-53DD20C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90053-86B7-40A8-B0A3-729E4905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C228D-4264-44A0-823B-B31B2059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9217-4839-4828-91AA-26DCF008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B3848-953A-4A85-BA7F-27365112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DE6F4-F1D1-47E9-811B-EA47DC97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86EA1-7B98-40A8-B91E-350CE63B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E3E54-7F70-4EA8-B8BD-430D3170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8DE35-386D-4B06-9625-90D99D1C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9DB0-E064-44B5-BF82-5DD524F2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7C5E-1729-4700-96CD-BA80EE5A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8EDF-41EB-467B-8806-2290567A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92264-CC5C-4504-AF9D-8D236DC9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19A3-4082-4244-B233-65EF5D4B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C01D4-C0C9-4F51-9443-9923047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82E40-215D-4324-97AD-6D0E750C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171D-3028-4565-B8DC-836F1708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FE5C-22FC-42F0-BA41-42AFBEC84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36F18-5E93-4E44-B270-B704CA9D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56B18-135C-49BD-B213-39205E79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D68AC-0EE8-48A2-A058-BB6DEAB7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1F32-2808-402C-959D-1C79AEE8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07E18-2E66-4459-BA05-EA77F82D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501C-D78E-4000-9B14-EC3176EF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D60A-38EB-49F9-8588-0D3890283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E927-28A7-470E-9777-5C4472CB144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326B-DA53-480C-BBD2-1D787661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2FF9-AED2-43B0-9B65-EBBD30EC5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49C3-A361-45AB-97AE-2CC3A49C2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0FF87-A797-4CD1-9111-F1E7AECB5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1" t="4492" r="10183" b="3623"/>
          <a:stretch/>
        </p:blipFill>
        <p:spPr>
          <a:xfrm>
            <a:off x="157028" y="208942"/>
            <a:ext cx="4353340" cy="51880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8480A8-C643-40A2-8F78-93A2F975B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0" t="4348" r="16096" b="3913"/>
          <a:stretch/>
        </p:blipFill>
        <p:spPr>
          <a:xfrm>
            <a:off x="4934227" y="208942"/>
            <a:ext cx="2939774" cy="433770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984061-7C10-4F29-8D30-F32CA7AB8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150" y="188623"/>
            <a:ext cx="3933902" cy="5460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E4B20D-8DCF-415E-BCB0-A8FBD69EBFFF}"/>
              </a:ext>
            </a:extLst>
          </p:cNvPr>
          <p:cNvSpPr/>
          <p:nvPr/>
        </p:nvSpPr>
        <p:spPr>
          <a:xfrm>
            <a:off x="4924066" y="198783"/>
            <a:ext cx="6978826" cy="54603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93D22-1AC3-4F62-8274-A6EABF024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1" t="2899" r="7044" b="3478"/>
          <a:stretch/>
        </p:blipFill>
        <p:spPr>
          <a:xfrm>
            <a:off x="212537" y="168964"/>
            <a:ext cx="3981775" cy="50734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61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20E6B-7554-44D1-A986-A38F704CF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" t="1574" b="966"/>
          <a:stretch/>
        </p:blipFill>
        <p:spPr>
          <a:xfrm>
            <a:off x="188844" y="178904"/>
            <a:ext cx="5359888" cy="28724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5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2022-08-18T05:59:10Z</dcterms:created>
  <dcterms:modified xsi:type="dcterms:W3CDTF">2022-08-30T12:14:51Z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2022-08-18T05:59:10Z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bba579ef-f2fa-4cda-8245-26906b0ecf6c</vt:lpwstr>
  </property>
  <property fmtid="{D5CDD505-2E9C-101B-9397-08002B2CF9AE}" pid="8" name="MSIP_Label_19540963-e559-4020-8a90-fe8a502c2801_ContentBits">
    <vt:lpwstr>0</vt:lpwstr>
  </property>
</Properties>
</file>