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C17B-C8C5-417C-B91D-3E11F4319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9B3D1-F2E1-45B4-8866-CD7EEC84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D358-8022-4795-A030-50A9268A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28A4-320A-4A22-A2E1-5BCF57FA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0C42-4348-4920-AF37-270C7B29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ED1D-BF46-4C2F-9EF5-9662A7EE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DB791-B39C-4A32-981C-D85C017A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D8A8-591F-416F-8F3A-E9C84103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6DA2-4DB7-4A7A-ABCD-1C39AB8E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445E-1FA7-42F7-AF33-7717E483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681A3-0970-4E1D-B96F-363D7952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D94F8-BB80-42D2-9B72-F7C1C07B4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28E3-4A6E-4A4E-B85E-70AB2EE8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1558-4672-489F-85F7-820FCA71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A928-90BA-4592-AF5B-FFC17158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A706-1642-452E-BC36-C6F8DC9B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33D8-F1EC-4F27-B8E6-95961E59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AA3A-0F7B-4844-9E9A-C32B6937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1EB8-FED5-4563-9F05-104913C3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19C-D2E9-4AC2-B39C-8568EFB2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804C-48AB-430A-8A2F-BDC5939F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6B64-A53F-4623-81B3-5792FEF0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D1CC-F749-49FA-9208-DF548E59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26D4-4E21-43F4-9F0A-7D8F1913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DD2D-A5FA-46C3-9E5D-BD98068B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8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A70E-1943-43B3-8C48-A79F8F7F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9C3B-B533-48A7-B260-29608F2B7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8C3C-4CE4-4BB0-94B0-4F53FAD9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92D63-DB2E-4EFD-95A1-3AF72D6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20D7-CAB2-450E-BE99-8FA4DD6D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51C8B-4252-48D3-831B-E7CCE73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4325-A1AD-44A3-AAC9-BB7ADA15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C6E8-9EED-45E1-A03F-19CCECBA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7830F-5BE1-4F12-9A9D-6C720686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00106-68FE-446E-9E66-2018A8718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B7D1-3129-4F57-805B-E0BFFE817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6DE5-D6A5-486F-AA9C-8D6C80BB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5AC18-B81F-413B-8A2A-7C78BDAE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7B9F2-AB83-47A1-B415-440391C8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5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04C3-AB96-4493-882F-1193B73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E8D9F-C8B4-48F2-8489-8DC722FE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80FD1-8607-4ACC-9749-D3CD6A36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6D9C-1812-4712-9524-A21B3D6F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01440-37D1-4FF7-A8D0-461F24EF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EEE2-9F5A-44D4-9BBA-88B4C251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C56D7-4437-40C4-B7E8-12838829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DC62-B54F-4C6B-B3CD-628251B6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A853-19F9-4DDD-BB89-F4FF1BFB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62A6B-76D0-4EAC-961E-DB7717633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953FF-7DED-439B-8DA4-474E1842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1183-40FB-4850-BA85-E60CE207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3848-6CBD-4A14-AA2B-EDD15C6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4190-7AA6-435B-AC92-93F0F263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806E6-AF71-4366-9509-A03A25AE2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8D0C6-1B81-4F23-8DF5-A1BC2A42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3BBDE-D03B-4DFA-962D-DA3E98D2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B748-3790-42DD-BB0E-30D292F0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0DCE8-B875-412B-8A8F-0D064B63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17C94-09A3-41E7-84B5-17822DFC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B9326-5244-46FA-9D62-AE948957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B698-14B6-4972-8F0A-A6E56E083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6A16-9211-4B71-9DFC-EF6C77AFA56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C5C4-85E3-40B5-BE3E-98BCBA03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924F-7947-432C-89A7-6862ECA55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4C2D4-3240-4650-8ED6-929A2E991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 r="88505" b="5796"/>
          <a:stretch/>
        </p:blipFill>
        <p:spPr>
          <a:xfrm>
            <a:off x="168966" y="109331"/>
            <a:ext cx="1365908" cy="57268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F3D991-53C0-43F9-96DC-AC2B3F2A3344}"/>
              </a:ext>
            </a:extLst>
          </p:cNvPr>
          <p:cNvSpPr/>
          <p:nvPr/>
        </p:nvSpPr>
        <p:spPr>
          <a:xfrm>
            <a:off x="222908" y="417443"/>
            <a:ext cx="1148692" cy="248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B08FA-A71F-4E81-8F7F-38D53F1B5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1" r="60299" b="42464"/>
          <a:stretch/>
        </p:blipFill>
        <p:spPr>
          <a:xfrm>
            <a:off x="1610140" y="109331"/>
            <a:ext cx="4475921" cy="310649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4726B3-0D94-47CB-8ABD-CB87C5DE2324}"/>
              </a:ext>
            </a:extLst>
          </p:cNvPr>
          <p:cNvSpPr/>
          <p:nvPr/>
        </p:nvSpPr>
        <p:spPr>
          <a:xfrm>
            <a:off x="3488633" y="1174562"/>
            <a:ext cx="1033671" cy="167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91322-446B-401A-BC49-77CE39372E80}"/>
              </a:ext>
            </a:extLst>
          </p:cNvPr>
          <p:cNvSpPr/>
          <p:nvPr/>
        </p:nvSpPr>
        <p:spPr>
          <a:xfrm>
            <a:off x="3677477" y="2161279"/>
            <a:ext cx="715619" cy="2457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8AB314-F6BA-451D-AEBA-96887AAF1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1" t="8551" r="68696" b="55217"/>
          <a:stretch/>
        </p:blipFill>
        <p:spPr>
          <a:xfrm>
            <a:off x="1620079" y="3278887"/>
            <a:ext cx="3856382" cy="25572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0D804C-B79B-46B7-8BE0-3100E7C2977C}"/>
              </a:ext>
            </a:extLst>
          </p:cNvPr>
          <p:cNvSpPr/>
          <p:nvPr/>
        </p:nvSpPr>
        <p:spPr>
          <a:xfrm>
            <a:off x="159025" y="99392"/>
            <a:ext cx="5936975" cy="5744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0DBF9C-63ED-4130-A8F1-EFDF9E9BAABE}"/>
              </a:ext>
            </a:extLst>
          </p:cNvPr>
          <p:cNvSpPr/>
          <p:nvPr/>
        </p:nvSpPr>
        <p:spPr>
          <a:xfrm>
            <a:off x="4697897" y="5547752"/>
            <a:ext cx="669234" cy="177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92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697B4-4E4F-46FA-9CA7-13DEF71AA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 r="13424" b="16377"/>
          <a:stretch/>
        </p:blipFill>
        <p:spPr>
          <a:xfrm>
            <a:off x="208721" y="188844"/>
            <a:ext cx="10555357" cy="51584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844099-6D18-4636-8D45-5B9E906D5EC5}"/>
              </a:ext>
            </a:extLst>
          </p:cNvPr>
          <p:cNvSpPr/>
          <p:nvPr/>
        </p:nvSpPr>
        <p:spPr>
          <a:xfrm>
            <a:off x="208722" y="2136912"/>
            <a:ext cx="377687" cy="358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A1E25-4F54-4A02-BD04-97F59CD82A3B}"/>
              </a:ext>
            </a:extLst>
          </p:cNvPr>
          <p:cNvSpPr txBox="1"/>
          <p:nvPr/>
        </p:nvSpPr>
        <p:spPr>
          <a:xfrm>
            <a:off x="5761991" y="168964"/>
            <a:ext cx="94737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C5C12-8E55-4694-92AD-4C4FAEE5E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t="8551" r="52310" b="6087"/>
          <a:stretch/>
        </p:blipFill>
        <p:spPr>
          <a:xfrm>
            <a:off x="119270" y="168965"/>
            <a:ext cx="5426766" cy="553962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F569AD-FF6D-4DE0-9338-071F12DC93D6}"/>
              </a:ext>
            </a:extLst>
          </p:cNvPr>
          <p:cNvSpPr/>
          <p:nvPr/>
        </p:nvSpPr>
        <p:spPr>
          <a:xfrm>
            <a:off x="2117036" y="2272529"/>
            <a:ext cx="1331844" cy="1987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CBF468-63BA-483E-8D3B-872EB8D86164}"/>
              </a:ext>
            </a:extLst>
          </p:cNvPr>
          <p:cNvSpPr/>
          <p:nvPr/>
        </p:nvSpPr>
        <p:spPr>
          <a:xfrm>
            <a:off x="2126975" y="2560763"/>
            <a:ext cx="1610140" cy="188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0375C-5DE0-48AE-B1A4-3B2017A9CF36}"/>
              </a:ext>
            </a:extLst>
          </p:cNvPr>
          <p:cNvSpPr/>
          <p:nvPr/>
        </p:nvSpPr>
        <p:spPr>
          <a:xfrm>
            <a:off x="2136912" y="3286432"/>
            <a:ext cx="1550504" cy="182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339E9-49E3-41BE-9A7E-ABC8D39441CC}"/>
              </a:ext>
            </a:extLst>
          </p:cNvPr>
          <p:cNvSpPr/>
          <p:nvPr/>
        </p:nvSpPr>
        <p:spPr>
          <a:xfrm>
            <a:off x="2126973" y="3597744"/>
            <a:ext cx="1331844" cy="182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55CC-FF4A-4D54-A6C4-3D7EBF5E81B9}"/>
              </a:ext>
            </a:extLst>
          </p:cNvPr>
          <p:cNvSpPr/>
          <p:nvPr/>
        </p:nvSpPr>
        <p:spPr>
          <a:xfrm>
            <a:off x="2136912" y="3889185"/>
            <a:ext cx="1331844" cy="182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34C8C4-5803-49BE-AACD-6410E555B358}"/>
              </a:ext>
            </a:extLst>
          </p:cNvPr>
          <p:cNvSpPr/>
          <p:nvPr/>
        </p:nvSpPr>
        <p:spPr>
          <a:xfrm>
            <a:off x="2231335" y="5466741"/>
            <a:ext cx="1456081" cy="198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C3FF23-A05D-4E33-A137-AB4D878A5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" t="8867" r="52636" b="6405"/>
          <a:stretch/>
        </p:blipFill>
        <p:spPr>
          <a:xfrm>
            <a:off x="6347794" y="168964"/>
            <a:ext cx="5112024" cy="52066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D11AF4-F4DA-4023-9908-9BF1F8622272}"/>
              </a:ext>
            </a:extLst>
          </p:cNvPr>
          <p:cNvSpPr/>
          <p:nvPr/>
        </p:nvSpPr>
        <p:spPr>
          <a:xfrm>
            <a:off x="8183222" y="1958012"/>
            <a:ext cx="294859" cy="288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05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F4566-99D6-4BC4-A2C2-6BC1848A5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t="8551" r="52962" b="6233"/>
          <a:stretch/>
        </p:blipFill>
        <p:spPr>
          <a:xfrm>
            <a:off x="178905" y="218660"/>
            <a:ext cx="5059051" cy="52279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492CF-BDD6-4881-BF81-9B0182E3A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" t="8551" r="52799" b="6087"/>
          <a:stretch/>
        </p:blipFill>
        <p:spPr>
          <a:xfrm>
            <a:off x="5346543" y="218660"/>
            <a:ext cx="5050463" cy="52279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2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D835B-70B9-443F-82F6-E363D33E6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" t="8261" r="53697" b="6087"/>
          <a:stretch/>
        </p:blipFill>
        <p:spPr>
          <a:xfrm>
            <a:off x="238537" y="149088"/>
            <a:ext cx="4926108" cy="520810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A43D81-5E96-4960-9506-AC80C7679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0" t="8260" r="54022" b="6232"/>
          <a:stretch/>
        </p:blipFill>
        <p:spPr>
          <a:xfrm>
            <a:off x="5277677" y="149089"/>
            <a:ext cx="4863840" cy="520810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516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16802-D17D-4CC8-860F-566A17B46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" t="8551" r="26875" b="5362"/>
          <a:stretch/>
        </p:blipFill>
        <p:spPr>
          <a:xfrm>
            <a:off x="188843" y="159026"/>
            <a:ext cx="9303027" cy="62299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5A0DA1-7116-45E1-84FD-00650F2CC19F}"/>
              </a:ext>
            </a:extLst>
          </p:cNvPr>
          <p:cNvSpPr/>
          <p:nvPr/>
        </p:nvSpPr>
        <p:spPr>
          <a:xfrm>
            <a:off x="2469874" y="3687637"/>
            <a:ext cx="2946952" cy="953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2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75C0B-BC0A-4CEF-A31A-9DB42A44F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1" r="11712" b="10144"/>
          <a:stretch/>
        </p:blipFill>
        <p:spPr>
          <a:xfrm>
            <a:off x="228600" y="188842"/>
            <a:ext cx="10764078" cy="55957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BC09CE-096F-4FF9-8D50-697ED7A33936}"/>
              </a:ext>
            </a:extLst>
          </p:cNvPr>
          <p:cNvSpPr/>
          <p:nvPr/>
        </p:nvSpPr>
        <p:spPr>
          <a:xfrm>
            <a:off x="228600" y="984195"/>
            <a:ext cx="377687" cy="3874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07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85B6B1-47CA-4572-A697-454C5352A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 r="68777" b="55072"/>
          <a:stretch/>
        </p:blipFill>
        <p:spPr>
          <a:xfrm>
            <a:off x="168966" y="576473"/>
            <a:ext cx="4214191" cy="27727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7ED6AB-1A92-4897-B269-4C67AA42121F}"/>
              </a:ext>
            </a:extLst>
          </p:cNvPr>
          <p:cNvSpPr/>
          <p:nvPr/>
        </p:nvSpPr>
        <p:spPr>
          <a:xfrm>
            <a:off x="670892" y="2216651"/>
            <a:ext cx="919369" cy="278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5CAA-A39D-4EA1-805C-FC3903B528C5}"/>
              </a:ext>
            </a:extLst>
          </p:cNvPr>
          <p:cNvSpPr/>
          <p:nvPr/>
        </p:nvSpPr>
        <p:spPr>
          <a:xfrm>
            <a:off x="2812775" y="2494727"/>
            <a:ext cx="1570382" cy="854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7F641-0283-481F-9BF4-22858A3CE81D}"/>
              </a:ext>
            </a:extLst>
          </p:cNvPr>
          <p:cNvSpPr/>
          <p:nvPr/>
        </p:nvSpPr>
        <p:spPr>
          <a:xfrm>
            <a:off x="168966" y="1888879"/>
            <a:ext cx="377687" cy="3874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6B18A-8794-4B8A-9A50-16A9235A4FFA}"/>
              </a:ext>
            </a:extLst>
          </p:cNvPr>
          <p:cNvSpPr txBox="1"/>
          <p:nvPr/>
        </p:nvSpPr>
        <p:spPr>
          <a:xfrm>
            <a:off x="1855913" y="148762"/>
            <a:ext cx="84029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Author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2165F3-10EE-4549-B03D-A01C3960F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6" r="72527" b="55217"/>
          <a:stretch/>
        </p:blipFill>
        <p:spPr>
          <a:xfrm>
            <a:off x="168966" y="3523747"/>
            <a:ext cx="4214191" cy="31137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2BBA28-457C-497B-A07F-1C25F0F76602}"/>
              </a:ext>
            </a:extLst>
          </p:cNvPr>
          <p:cNvSpPr/>
          <p:nvPr/>
        </p:nvSpPr>
        <p:spPr>
          <a:xfrm>
            <a:off x="770282" y="5715223"/>
            <a:ext cx="919369" cy="278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F484C-E0A1-49C8-820F-8F22B2F7E80B}"/>
              </a:ext>
            </a:extLst>
          </p:cNvPr>
          <p:cNvSpPr/>
          <p:nvPr/>
        </p:nvSpPr>
        <p:spPr>
          <a:xfrm>
            <a:off x="3140765" y="6033053"/>
            <a:ext cx="1172816" cy="576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49FF51-C0DC-475B-99EB-F94E6F6A95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06" r="71630" b="47681"/>
          <a:stretch/>
        </p:blipFill>
        <p:spPr>
          <a:xfrm>
            <a:off x="4572000" y="159355"/>
            <a:ext cx="3694045" cy="32163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0EDA523-3EBB-4F57-A0FB-FFCA86D7DAC8}"/>
              </a:ext>
            </a:extLst>
          </p:cNvPr>
          <p:cNvSpPr/>
          <p:nvPr/>
        </p:nvSpPr>
        <p:spPr>
          <a:xfrm>
            <a:off x="7106479" y="2594348"/>
            <a:ext cx="1159566" cy="781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067B20-38F8-4A13-8C6D-4FE98C6EA743}"/>
              </a:ext>
            </a:extLst>
          </p:cNvPr>
          <p:cNvSpPr/>
          <p:nvPr/>
        </p:nvSpPr>
        <p:spPr>
          <a:xfrm>
            <a:off x="5049078" y="2296395"/>
            <a:ext cx="919369" cy="278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026FE0-39EB-4E58-91F3-71CA1DD6E8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61" r="70978" b="47391"/>
          <a:stretch/>
        </p:blipFill>
        <p:spPr>
          <a:xfrm>
            <a:off x="4571999" y="3468897"/>
            <a:ext cx="3694045" cy="31752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EDD1A8-16BC-43D3-A7C7-7B7DCC6861AD}"/>
              </a:ext>
            </a:extLst>
          </p:cNvPr>
          <p:cNvSpPr/>
          <p:nvPr/>
        </p:nvSpPr>
        <p:spPr>
          <a:xfrm>
            <a:off x="7046843" y="6077600"/>
            <a:ext cx="1229140" cy="576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A15EF8-9A62-41A7-B2B9-21CC17F718E9}"/>
              </a:ext>
            </a:extLst>
          </p:cNvPr>
          <p:cNvSpPr/>
          <p:nvPr/>
        </p:nvSpPr>
        <p:spPr>
          <a:xfrm>
            <a:off x="5049078" y="5844191"/>
            <a:ext cx="1046922" cy="253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C0D027-CAD8-4CE8-BC6D-510E45DF5D73}"/>
              </a:ext>
            </a:extLst>
          </p:cNvPr>
          <p:cNvSpPr/>
          <p:nvPr/>
        </p:nvSpPr>
        <p:spPr>
          <a:xfrm>
            <a:off x="168966" y="148762"/>
            <a:ext cx="8107017" cy="65052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666360-A27C-4944-A732-72A399317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 r="54348" b="52318"/>
          <a:stretch/>
        </p:blipFill>
        <p:spPr>
          <a:xfrm>
            <a:off x="228600" y="198556"/>
            <a:ext cx="5774635" cy="279451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61617F-5EFB-4F0C-928B-9D05D77A28DE}"/>
              </a:ext>
            </a:extLst>
          </p:cNvPr>
          <p:cNvSpPr/>
          <p:nvPr/>
        </p:nvSpPr>
        <p:spPr>
          <a:xfrm>
            <a:off x="2713385" y="1664689"/>
            <a:ext cx="1500806" cy="1336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F2521-EE60-4102-95AF-77A37B03F6AD}"/>
              </a:ext>
            </a:extLst>
          </p:cNvPr>
          <p:cNvSpPr/>
          <p:nvPr/>
        </p:nvSpPr>
        <p:spPr>
          <a:xfrm>
            <a:off x="2713386" y="1411357"/>
            <a:ext cx="228598" cy="253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D1AA9-BBAA-4DF7-84A2-AAE134A2AAC6}"/>
              </a:ext>
            </a:extLst>
          </p:cNvPr>
          <p:cNvSpPr/>
          <p:nvPr/>
        </p:nvSpPr>
        <p:spPr>
          <a:xfrm>
            <a:off x="4214191" y="1664689"/>
            <a:ext cx="1789044" cy="790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4A0760-B877-48E7-9592-FA8319520B71}"/>
              </a:ext>
            </a:extLst>
          </p:cNvPr>
          <p:cNvSpPr/>
          <p:nvPr/>
        </p:nvSpPr>
        <p:spPr>
          <a:xfrm>
            <a:off x="2713384" y="1664690"/>
            <a:ext cx="1083364" cy="253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E5AD88-2675-4922-B301-E8307BC0A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67" t="36232" r="61522" b="56087"/>
          <a:stretch/>
        </p:blipFill>
        <p:spPr>
          <a:xfrm>
            <a:off x="4253947" y="2474612"/>
            <a:ext cx="822513" cy="5068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04459B-F2E8-46CA-BD56-072DAF7E0E5C}"/>
              </a:ext>
            </a:extLst>
          </p:cNvPr>
          <p:cNvSpPr/>
          <p:nvPr/>
        </p:nvSpPr>
        <p:spPr>
          <a:xfrm>
            <a:off x="4214191" y="2464905"/>
            <a:ext cx="862269" cy="538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AA96D-165E-4410-BE14-6505DB68822C}"/>
              </a:ext>
            </a:extLst>
          </p:cNvPr>
          <p:cNvSpPr/>
          <p:nvPr/>
        </p:nvSpPr>
        <p:spPr>
          <a:xfrm>
            <a:off x="2713384" y="2201634"/>
            <a:ext cx="1083364" cy="253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5279F-8722-43F3-AB09-CE3133E539D0}"/>
              </a:ext>
            </a:extLst>
          </p:cNvPr>
          <p:cNvCxnSpPr>
            <a:stCxn id="9" idx="3"/>
          </p:cNvCxnSpPr>
          <p:nvPr/>
        </p:nvCxnSpPr>
        <p:spPr>
          <a:xfrm>
            <a:off x="3796748" y="1791356"/>
            <a:ext cx="417443" cy="33562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7BCF3F-8650-4835-942A-4BEFE97E756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10439" y="2306800"/>
            <a:ext cx="403752" cy="42715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1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A11B0-8C0E-4132-A223-5B519542D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 r="951" b="45507"/>
          <a:stretch/>
        </p:blipFill>
        <p:spPr>
          <a:xfrm>
            <a:off x="56323" y="109330"/>
            <a:ext cx="12076043" cy="31606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597D0E-347C-4418-B16B-428F7D4E65F6}"/>
              </a:ext>
            </a:extLst>
          </p:cNvPr>
          <p:cNvSpPr/>
          <p:nvPr/>
        </p:nvSpPr>
        <p:spPr>
          <a:xfrm>
            <a:off x="59637" y="1660282"/>
            <a:ext cx="377687" cy="3874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1F812-DD3A-411A-9473-AB0C2D083076}"/>
              </a:ext>
            </a:extLst>
          </p:cNvPr>
          <p:cNvSpPr txBox="1"/>
          <p:nvPr/>
        </p:nvSpPr>
        <p:spPr>
          <a:xfrm>
            <a:off x="5761991" y="109330"/>
            <a:ext cx="9550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2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2022-07-22T17:06:52Z</dcterms:created>
  <dcterms:modified xsi:type="dcterms:W3CDTF">2022-07-24T11:24:46Z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2022-07-22T17:06:52Z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304e2ef7-9843-44f6-a786-93d07468db77</vt:lpwstr>
  </property>
  <property fmtid="{D5CDD505-2E9C-101B-9397-08002B2CF9AE}" pid="8" name="MSIP_Label_19540963-e559-4020-8a90-fe8a502c2801_ContentBits">
    <vt:lpwstr>0</vt:lpwstr>
  </property>
</Properties>
</file>