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F7D6-96B0-4507-8D9B-0C85D9A00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D2F28-1BB1-4BC4-913B-F6C74621D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005AC-91BC-41E6-BE21-983496D8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9414-E25B-42A7-A440-5D3FC2EA1BF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26D9D-3FFE-4EC1-B4F4-D3438107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1A99F-09AB-4E52-82CE-9BB9AA61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092F-A216-419A-9002-3D7D7451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4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CAE2-47C8-4B56-872A-230735FB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7FCC5-20AA-457F-92BB-72A0A509F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2227-5705-4DD9-8CB6-F0D8927A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9414-E25B-42A7-A440-5D3FC2EA1BF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F319F-0A38-45CB-810A-39B7777C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2E89A-9834-4326-AE5D-216B6BD0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092F-A216-419A-9002-3D7D7451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5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52B43-74E4-4149-B97C-D8B4225C9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FE55B-BA75-4951-8493-588B6AB07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8D364-6BB2-48DB-9170-9A35B367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9414-E25B-42A7-A440-5D3FC2EA1BF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53FFB-23E5-4058-8EFB-A794D523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A05C4-EF56-46DE-B3E3-526929CC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092F-A216-419A-9002-3D7D7451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06FB-EAAC-483F-88A3-BF6794F7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25C7-C8FB-4D38-BAA7-5178D4DD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CD77D-C044-4CBB-A406-B228FE77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9414-E25B-42A7-A440-5D3FC2EA1BF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127A9-C245-4184-9448-BFDDB50F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27237-8BF7-414C-ACF6-3A03D963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092F-A216-419A-9002-3D7D7451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8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60F8-3544-4BC7-858A-813CE01E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1B27A-297A-40BC-BFD0-B469A76BE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73ABD-958D-46D6-B3D7-038F3260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9414-E25B-42A7-A440-5D3FC2EA1BF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8CC11-5546-46BE-8207-1FC6E1C0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7746B-A6DD-44EA-8891-F53DF286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092F-A216-419A-9002-3D7D7451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DB55-3B70-492E-9873-DDF34D04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B5C4-E607-4F75-B111-FC2AF4EA4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992AE-9D42-4FAB-BD12-3ABCD8C3E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13D36-9B2E-413F-92CC-FC78B0EA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9414-E25B-42A7-A440-5D3FC2EA1BF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FABC4-3F9C-435A-963C-6CD1B091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79281-0624-454B-96C9-DBF21232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092F-A216-419A-9002-3D7D7451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4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74C6-9FC4-438F-8AC6-AEAE460B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B996B-359F-4E18-9676-E0549083F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1B64F-8E1F-443D-A889-9C607728A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08D12-8054-4711-A968-03628669D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4CDA6-E8C6-4BA6-BF45-7AF6D8715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F22E8-DE10-47E5-93F7-74252966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9414-E25B-42A7-A440-5D3FC2EA1BF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82FD5F-FB48-469B-9A21-1C9C3D37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3A41B-6810-48D8-9C40-7ED8BAD5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092F-A216-419A-9002-3D7D7451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4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4620-A013-474D-9113-5DA2A7C7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18C14-1B33-4C85-AB4B-5F3DD8A8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9414-E25B-42A7-A440-5D3FC2EA1BF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5978A-E919-4F47-9A43-64FFC8DA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6657E-2236-4656-AC2F-E27B6F89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092F-A216-419A-9002-3D7D7451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0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7E403-7E69-4972-8492-564ABDB4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9414-E25B-42A7-A440-5D3FC2EA1BF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829B3-1CC8-46E2-B4DC-167FBD22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A4A36-DDD9-45EA-A8EF-58B9A0AD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092F-A216-419A-9002-3D7D7451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2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3DFC-ABEF-454B-99D1-098CE8572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81F1-21F7-4CC3-817D-4226B69EA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A8D53-2B72-4307-A334-3080005AB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C42B1-5701-4C5D-8748-3D8C5FA6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9414-E25B-42A7-A440-5D3FC2EA1BF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58E5D-A5FE-4495-A1EC-FE54DA22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2945A-CAC0-4ED3-B1E0-5D5D40A7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092F-A216-419A-9002-3D7D7451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4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8827-A123-4E34-83AA-1CEA2DAF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6DA55-9D8F-46EF-983C-F8F669721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FE090-D609-4CD6-AEB8-68CD36EE7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A4732-9F28-423F-AA15-371C621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9414-E25B-42A7-A440-5D3FC2EA1BF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2E9C2-1113-473B-9CB5-40769375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C299D-191D-4A10-9C3C-E28486E1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092F-A216-419A-9002-3D7D7451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7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A084C-A7B8-43F6-8FBE-12588D43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63ED5-3CC8-481D-9E6F-CF5082120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3BBBE-A4B5-4C32-AA8B-E6C719340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39414-E25B-42A7-A440-5D3FC2EA1BF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D603A-985A-4BA0-A64D-825F8E3C0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EAD7E-B753-45FC-A349-26A1ADA50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4092F-A216-419A-9002-3D7D74511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5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3419C-F6C4-4EF5-8C07-F47B5470A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58" r="18397" b="8423"/>
          <a:stretch/>
        </p:blipFill>
        <p:spPr>
          <a:xfrm>
            <a:off x="218661" y="178904"/>
            <a:ext cx="8746435" cy="502417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537658-C6BB-4F52-A1D0-A9140FB2F608}"/>
              </a:ext>
            </a:extLst>
          </p:cNvPr>
          <p:cNvSpPr/>
          <p:nvPr/>
        </p:nvSpPr>
        <p:spPr>
          <a:xfrm>
            <a:off x="7676686" y="2099286"/>
            <a:ext cx="334254" cy="2186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A4BDAB-2C44-4AAF-B352-08835B254C81}"/>
              </a:ext>
            </a:extLst>
          </p:cNvPr>
          <p:cNvSpPr/>
          <p:nvPr/>
        </p:nvSpPr>
        <p:spPr>
          <a:xfrm>
            <a:off x="5758071" y="3810000"/>
            <a:ext cx="1812234" cy="1755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6C811-C4C2-4DFB-8D27-7178B675506C}"/>
              </a:ext>
            </a:extLst>
          </p:cNvPr>
          <p:cNvSpPr txBox="1"/>
          <p:nvPr/>
        </p:nvSpPr>
        <p:spPr>
          <a:xfrm>
            <a:off x="5714074" y="2049926"/>
            <a:ext cx="1010854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200" dirty="0"/>
              <a:t>Copy &amp; paste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E5EA23-E617-4EDE-8D9F-A4BC8C9D59E5}"/>
              </a:ext>
            </a:extLst>
          </p:cNvPr>
          <p:cNvSpPr/>
          <p:nvPr/>
        </p:nvSpPr>
        <p:spPr>
          <a:xfrm>
            <a:off x="4171485" y="3438939"/>
            <a:ext cx="480027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089AE-3105-483C-9670-FFDB7F50D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79" t="13045" r="27690" b="5942"/>
          <a:stretch/>
        </p:blipFill>
        <p:spPr>
          <a:xfrm>
            <a:off x="9561000" y="179125"/>
            <a:ext cx="1501251" cy="550318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23201F-F724-4445-9930-C09A0A5502EA}"/>
              </a:ext>
            </a:extLst>
          </p:cNvPr>
          <p:cNvSpPr/>
          <p:nvPr/>
        </p:nvSpPr>
        <p:spPr>
          <a:xfrm>
            <a:off x="9643827" y="1822174"/>
            <a:ext cx="1090435" cy="2650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30459E-9137-4AD6-AEAE-B056C71AF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60" r="19200" b="6232"/>
          <a:stretch/>
        </p:blipFill>
        <p:spPr>
          <a:xfrm>
            <a:off x="215098" y="179125"/>
            <a:ext cx="9227075" cy="549259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E11B7F-508C-4F4A-AD45-7C8C98EAE8EA}"/>
              </a:ext>
            </a:extLst>
          </p:cNvPr>
          <p:cNvSpPr/>
          <p:nvPr/>
        </p:nvSpPr>
        <p:spPr>
          <a:xfrm>
            <a:off x="5910833" y="3657600"/>
            <a:ext cx="529723" cy="2484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3AABC0-7696-4BD5-A438-DC6D7EAEEC35}"/>
              </a:ext>
            </a:extLst>
          </p:cNvPr>
          <p:cNvSpPr/>
          <p:nvPr/>
        </p:nvSpPr>
        <p:spPr>
          <a:xfrm>
            <a:off x="8130573" y="4058478"/>
            <a:ext cx="635740" cy="1755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9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9977E8-B6D0-45FD-B9BC-C2C088E54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1" r="18152" b="17536"/>
          <a:stretch/>
        </p:blipFill>
        <p:spPr>
          <a:xfrm>
            <a:off x="228600" y="278296"/>
            <a:ext cx="11120697" cy="567111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132D61-4082-4FA8-8797-C5028565D1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09"/>
          <a:stretch/>
        </p:blipFill>
        <p:spPr>
          <a:xfrm>
            <a:off x="4807627" y="4969565"/>
            <a:ext cx="6541670" cy="850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40E2D-E08B-4E8B-AA11-C394410231B7}"/>
              </a:ext>
            </a:extLst>
          </p:cNvPr>
          <p:cNvSpPr txBox="1"/>
          <p:nvPr/>
        </p:nvSpPr>
        <p:spPr>
          <a:xfrm>
            <a:off x="8478078" y="2097157"/>
            <a:ext cx="942053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200" dirty="0"/>
              <a:t>Drag &amp; drop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1DCB93-5855-4956-ADFB-6B697ADFBE90}"/>
              </a:ext>
            </a:extLst>
          </p:cNvPr>
          <p:cNvCxnSpPr/>
          <p:nvPr/>
        </p:nvCxnSpPr>
        <p:spPr>
          <a:xfrm flipV="1">
            <a:off x="7971183" y="2236304"/>
            <a:ext cx="506895" cy="2385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10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87330-DAF9-4063-8C7C-DB3F23586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6" r="18315" b="18406"/>
          <a:stretch/>
        </p:blipFill>
        <p:spPr>
          <a:xfrm>
            <a:off x="268356" y="248479"/>
            <a:ext cx="9959009" cy="499938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F4B9C6-07BC-48FF-B229-29F1BC6BAB51}"/>
              </a:ext>
            </a:extLst>
          </p:cNvPr>
          <p:cNvSpPr txBox="1"/>
          <p:nvPr/>
        </p:nvSpPr>
        <p:spPr>
          <a:xfrm>
            <a:off x="7563678" y="1868557"/>
            <a:ext cx="945195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200" dirty="0"/>
              <a:t>Link deleted</a:t>
            </a:r>
            <a:endParaRPr lang="en-US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8FC1A7-A414-4F94-8BAB-44B914722FB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195931" y="2007057"/>
            <a:ext cx="367747" cy="1385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9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54E642-55F8-41E2-B026-0F1989BD3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44" t="27681" r="26793" b="24493"/>
          <a:stretch/>
        </p:blipFill>
        <p:spPr>
          <a:xfrm>
            <a:off x="198781" y="149087"/>
            <a:ext cx="6500193" cy="464299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84181F-6D81-4EBC-A0DA-36625A5DE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06" t="26956" r="27120" b="23188"/>
          <a:stretch/>
        </p:blipFill>
        <p:spPr>
          <a:xfrm>
            <a:off x="6778486" y="149087"/>
            <a:ext cx="6154665" cy="464299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3A745D-2E46-4184-9885-B4B1F891E6F5}"/>
              </a:ext>
            </a:extLst>
          </p:cNvPr>
          <p:cNvSpPr/>
          <p:nvPr/>
        </p:nvSpPr>
        <p:spPr>
          <a:xfrm>
            <a:off x="6360160" y="2326640"/>
            <a:ext cx="264160" cy="264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A72D40-874C-4B50-9D87-8B470A9B5C84}"/>
              </a:ext>
            </a:extLst>
          </p:cNvPr>
          <p:cNvCxnSpPr>
            <a:stCxn id="3" idx="3"/>
          </p:cNvCxnSpPr>
          <p:nvPr/>
        </p:nvCxnSpPr>
        <p:spPr>
          <a:xfrm flipV="1">
            <a:off x="6698974" y="1727200"/>
            <a:ext cx="2048786" cy="74338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6637011-C18F-4245-A1B6-61B2B7716318}"/>
              </a:ext>
            </a:extLst>
          </p:cNvPr>
          <p:cNvSpPr/>
          <p:nvPr/>
        </p:nvSpPr>
        <p:spPr>
          <a:xfrm>
            <a:off x="8107680" y="294640"/>
            <a:ext cx="487680" cy="223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9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A4AE81-C2FC-4EC3-99EF-195159096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64" t="8695" r="6738" b="5362"/>
          <a:stretch/>
        </p:blipFill>
        <p:spPr>
          <a:xfrm>
            <a:off x="268357" y="178905"/>
            <a:ext cx="8607287" cy="589390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6D98C4-3D33-4086-A629-2BE53CCEBFEB}"/>
              </a:ext>
            </a:extLst>
          </p:cNvPr>
          <p:cNvSpPr/>
          <p:nvPr/>
        </p:nvSpPr>
        <p:spPr>
          <a:xfrm>
            <a:off x="2875280" y="1290320"/>
            <a:ext cx="5892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B5AC8-48C7-4047-A9A3-04BED91D618A}"/>
              </a:ext>
            </a:extLst>
          </p:cNvPr>
          <p:cNvSpPr/>
          <p:nvPr/>
        </p:nvSpPr>
        <p:spPr>
          <a:xfrm>
            <a:off x="7244080" y="1366520"/>
            <a:ext cx="8940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4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0F5B5-FDCB-4FA6-A417-C3C31C49E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36" t="27681" r="26957" b="27392"/>
          <a:stretch/>
        </p:blipFill>
        <p:spPr>
          <a:xfrm>
            <a:off x="268356" y="228598"/>
            <a:ext cx="5390827" cy="359388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08F0AA-D7AC-4568-8E3E-AD163EFF43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79" t="31594" r="26713" b="28261"/>
          <a:stretch/>
        </p:blipFill>
        <p:spPr>
          <a:xfrm>
            <a:off x="5764698" y="228599"/>
            <a:ext cx="6033053" cy="359388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099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97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9</cp:revision>
  <dcterms:created xsi:type="dcterms:W3CDTF">2022-07-26T16:28:18Z</dcterms:created>
  <dcterms:modified xsi:type="dcterms:W3CDTF">2022-08-01T10:03:44Z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2022-07-26T16:28:21Z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09de121c-72b9-4f1b-8a7a-e0e5fcfad3e5</vt:lpwstr>
  </property>
  <property fmtid="{D5CDD505-2E9C-101B-9397-08002B2CF9AE}" pid="8" name="MSIP_Label_19540963-e559-4020-8a90-fe8a502c2801_ContentBits">
    <vt:lpwstr>0</vt:lpwstr>
  </property>
</Properties>
</file>