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7E9C-2893-487F-9FE5-EFC8AA34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36842-0F6B-4C13-9821-5BE93FC0D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2BD29-11CC-4059-BD3A-1A3B90E1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EDA9-6DFE-4389-BBAC-59179216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33E4-63DF-42FC-AF37-159F8B9F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3CE5-A400-454A-874A-1BACEC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EC408-01C0-4719-9F78-A09B23DFD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4169-8C28-4962-9BD5-380A8BE0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EC3E0-B7A6-4E6F-9ACC-0B8C7926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B228-DAA2-4255-AACB-A0DC503F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C651D-F6C4-4159-B14A-287C90ADB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77C56-53C8-4EC0-A59C-522C10437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8930-B4F3-48A0-8AC6-B671820D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CA60-54DE-4D38-B410-AFDE083C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D4C6-A5FF-4D3D-83E7-A41587F9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8401-3772-45E7-A7FF-DA70EB74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1B64-0AD6-40D3-804C-F5109BC3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9539-F9AA-4CA4-B341-C381ACE6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8B9-7A71-4D03-9A26-AC36E963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7F61-3D7D-43D2-815C-27C2391D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1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6E6A-5858-49D9-BFCF-428E2E74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26326-99D5-4708-8D98-3DAE8784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601A-0461-462E-8F04-D4702397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59C5-5EAB-4C74-B669-9D0C0D74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2838-C7BD-4F14-9869-E48184A0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4273-1B8D-484E-BCB7-D51C0D90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EDFA-CCD9-45C2-9216-14D55EF4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37FB-75B8-4666-8E05-6A576169A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49A5-D9AE-4D8C-8290-ADAD4BD6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E7BA-BFE6-47E1-B4AB-C427CD72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61D96-13C6-4148-9BB7-35E05A55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A20D-6349-48A5-9413-5241BDA5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918FF-E456-492C-8344-1BE7C2D3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0EC65-C9B2-4C6B-9E24-355E0A66A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B0812-B7FE-49BD-882B-721258A21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C73B7-8D0D-415E-9780-A632DD182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A0229-0C7A-4093-8D42-9BCE1650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D9195-8106-4681-B315-8F756EE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9DA57-1644-4F0F-999F-D7C84CA4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6742-4D25-4A1D-AF73-AF416C0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D56CC-E62C-44D1-BF8C-AFC2122D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16801-F71A-475E-A2DE-4174BE4B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3387B-94BB-4C5A-9A95-29E3C04E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3AE1B-A371-436D-B713-78B567B6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18306-1ABD-4067-8A77-B18BD6DF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9F74E-A44C-48BD-96E3-8F09432A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5BF8-415C-45F3-85D6-DE471DFD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5600-2F01-4B4E-9204-20BAE479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795DF-FD9E-4717-8431-2DC459E0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F815-4C86-4F2E-A224-3214B02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C17B-7280-4947-84D4-D00CDB94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365A4-688E-4A5A-AB70-AEA47C82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9C0E-DEF8-42E5-9DD2-3C463327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7926F-4A19-4AD4-B462-0D52DFAFB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284B7-EE97-489E-8C02-4A8FF603A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4D570-9AE7-493B-A0E7-C495A4EC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98F4-A437-4D79-9055-9EF47D90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A208-132B-412A-96E0-4C0E083E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51E7E-5B1E-409E-BC8D-C32460E8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7E5EC-C36C-4E4A-B150-8913CC81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B451B-1DF4-46F5-9910-DA8F2FFAD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C2D3-F115-48D7-813B-87C1A88D70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C403-28CE-4CC6-8920-A88CB4188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33FC-84ED-48AA-9A19-BDC4F9A5D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5F79-E922-4317-B1D4-D46C6CF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7C866-81B3-41B7-A028-D8B8696B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8" t="7971" r="21576" b="17681"/>
          <a:stretch/>
        </p:blipFill>
        <p:spPr>
          <a:xfrm>
            <a:off x="218661" y="218661"/>
            <a:ext cx="6460435" cy="46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853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81165-97B8-4FB6-8084-9A2E7963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1" y="187431"/>
            <a:ext cx="10954026" cy="427323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740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F7554-2248-4C60-BDD0-A7B3156E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2" y="321987"/>
            <a:ext cx="6431031" cy="39756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312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4C40D-7C3F-4D76-A23E-CB4F9A6D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6" y="254436"/>
            <a:ext cx="10139901" cy="51749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0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6888A-8FD7-4C7B-B1B4-8616FA22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" y="211014"/>
            <a:ext cx="9898997" cy="49970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65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D1A38-C42C-4EAA-9983-D0651667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2" y="168965"/>
            <a:ext cx="11134479" cy="52275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794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C43D1-6D86-4ABE-B139-9ACCC54F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" y="214150"/>
            <a:ext cx="10343322" cy="49728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906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7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DFB7CB-8CBB-44E6-9064-00F7EF27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202128"/>
            <a:ext cx="9100498" cy="606946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A5A8F5-877B-4F08-829D-F20349E07C71}"/>
              </a:ext>
            </a:extLst>
          </p:cNvPr>
          <p:cNvSpPr/>
          <p:nvPr/>
        </p:nvSpPr>
        <p:spPr>
          <a:xfrm>
            <a:off x="318052" y="3846443"/>
            <a:ext cx="1143000" cy="278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78BE9-1265-4CD5-B27E-09426A7149ED}"/>
              </a:ext>
            </a:extLst>
          </p:cNvPr>
          <p:cNvSpPr/>
          <p:nvPr/>
        </p:nvSpPr>
        <p:spPr>
          <a:xfrm>
            <a:off x="7686261" y="3756990"/>
            <a:ext cx="732182" cy="198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BBC3B-420C-421B-BB5F-929719AC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0" y="296932"/>
            <a:ext cx="8945839" cy="15682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81457-3B74-4B94-979F-308D66A90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00" y="2139762"/>
            <a:ext cx="8945839" cy="159037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20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F1F7BB-7AAB-4C0F-AB09-DF75451B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2" y="198824"/>
            <a:ext cx="11297478" cy="49002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872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D5503-0CDF-4D38-BF2A-718FBEEEB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1" r="52636" b="48696"/>
          <a:stretch/>
        </p:blipFill>
        <p:spPr>
          <a:xfrm>
            <a:off x="168965" y="1321902"/>
            <a:ext cx="6370983" cy="323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067E49-6722-4F32-A2B0-AEAC3AC31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3" t="8696" r="52473" b="44136"/>
          <a:stretch/>
        </p:blipFill>
        <p:spPr>
          <a:xfrm>
            <a:off x="6539948" y="1321902"/>
            <a:ext cx="4144617" cy="32348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486D5A-2301-418C-B6A2-AE40E30DC5C4}"/>
              </a:ext>
            </a:extLst>
          </p:cNvPr>
          <p:cNvSpPr/>
          <p:nvPr/>
        </p:nvSpPr>
        <p:spPr>
          <a:xfrm>
            <a:off x="168965" y="1321902"/>
            <a:ext cx="10515600" cy="32500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F3565-770B-4C16-991E-6FDD924AFFF2}"/>
              </a:ext>
            </a:extLst>
          </p:cNvPr>
          <p:cNvSpPr/>
          <p:nvPr/>
        </p:nvSpPr>
        <p:spPr>
          <a:xfrm>
            <a:off x="2027583" y="2256181"/>
            <a:ext cx="894521" cy="248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70F7E-AF13-4BE0-B0D2-EB7CE9C5539F}"/>
              </a:ext>
            </a:extLst>
          </p:cNvPr>
          <p:cNvSpPr/>
          <p:nvPr/>
        </p:nvSpPr>
        <p:spPr>
          <a:xfrm>
            <a:off x="4343401" y="2532819"/>
            <a:ext cx="665922" cy="220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53EE8-8986-4824-8CA3-556FCF19ABD0}"/>
              </a:ext>
            </a:extLst>
          </p:cNvPr>
          <p:cNvSpPr/>
          <p:nvPr/>
        </p:nvSpPr>
        <p:spPr>
          <a:xfrm>
            <a:off x="6569769" y="2151820"/>
            <a:ext cx="636102" cy="2435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BB6F3-584C-4022-99F1-5E5F496B59AA}"/>
              </a:ext>
            </a:extLst>
          </p:cNvPr>
          <p:cNvSpPr/>
          <p:nvPr/>
        </p:nvSpPr>
        <p:spPr>
          <a:xfrm>
            <a:off x="8612256" y="2151819"/>
            <a:ext cx="894521" cy="491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57916D-3173-43EA-BACA-CB625E077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65" y="138938"/>
            <a:ext cx="5105400" cy="1095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821770-EBA0-48A6-AFA7-C03B4A87D6FC}"/>
              </a:ext>
            </a:extLst>
          </p:cNvPr>
          <p:cNvSpPr/>
          <p:nvPr/>
        </p:nvSpPr>
        <p:spPr>
          <a:xfrm>
            <a:off x="172277" y="185049"/>
            <a:ext cx="10515600" cy="113685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87844-FAA1-4D82-9068-AFE864FA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2" y="174763"/>
            <a:ext cx="6860692" cy="32905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85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B8E5B-AF9C-477E-907C-441F14FC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4" y="149087"/>
            <a:ext cx="10348653" cy="52127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181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279DD-1A4D-4468-8B00-CB92732D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44306"/>
            <a:ext cx="11487329" cy="33840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22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9E5C0F-BA7D-4679-9E0F-0F408BD6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210543"/>
            <a:ext cx="9203634" cy="56804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A6462-B26F-4AC7-8821-27199C97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0" y="159025"/>
            <a:ext cx="11131474" cy="34543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65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48723C-EEF4-402B-9838-1F3EB53A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241297"/>
            <a:ext cx="11754678" cy="53416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890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13</cp:revision>
  <dcterms:created xsi:type="dcterms:W3CDTF">2022-07-10T02:36:16Z</dcterms:created>
  <dcterms:modified xsi:type="dcterms:W3CDTF">2022-08-05T12:52:54Z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2022-07-10T02:36:16Z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1b9795b2-a953-46a5-96c2-6747a27da473</vt:lpwstr>
  </property>
  <property fmtid="{D5CDD505-2E9C-101B-9397-08002B2CF9AE}" pid="8" name="MSIP_Label_19540963-e559-4020-8a90-fe8a502c2801_ContentBits">
    <vt:lpwstr>0</vt:lpwstr>
  </property>
</Properties>
</file>