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E8F-99F0-4E94-B176-D4802FD6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538D-283B-4C5F-856C-12E523978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7222-0CBC-4DBE-BFB1-5166E591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92CA-60C4-4EBF-9537-4411346F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13E6-DAB1-4BA9-8172-8E145BDF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E42F-D300-4FEC-B61D-89542FD1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6229C-F543-4C27-832C-AB7B5AFAD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4C67-C839-424C-A65E-D788BB1E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DC9F-861B-484E-B50D-A5D03487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E94E-A26E-45C6-823B-E171442C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6FDB-9A26-4CCD-A69E-B0C03509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3A8F-8E5A-47FB-9ABF-98369E18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CFBE-0346-48D0-94AF-6C20F8A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8E10-43A4-41FE-9B13-0A8E6696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950F-3709-45E1-A506-DA92599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3277-9466-4043-8CCB-4599F9C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0B2C-4462-4845-BE9F-DC9CEAD6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4C22-8687-4FD6-A3BD-FB46A425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8976-C7DF-4D15-9E57-29B45AD7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8B9-91CF-464C-BA6F-4E4052A6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7FE8-8CB6-4347-BA42-90FD20B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D45B-2B93-4CCE-ADF5-18BF40BE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A096-44C8-444A-A15E-98C4DDD6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9693-5AF8-46F4-81E9-F6CC730A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3628-0EA0-43CF-898B-695722C2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FDD3-EC6A-41B7-9DC8-13286563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679-F311-48A0-89C7-30925FE8A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C4E1-F29D-42F4-A0C1-94CFAAAB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97C6-7CF7-4756-B425-5F8A2D07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995D-3FE8-41E4-A032-6D18E218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4FB3-FDB6-4255-9CCF-0E96D3D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FCE-9F5A-49E6-A11B-8174109C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06A8-9BD8-4A94-8ACA-AE388754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9728-0BCB-4014-B901-43A22F15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D3FDA-FB3E-43E5-AE57-B1A68459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502A-F4CA-4EE0-AE79-4893630BC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BD648-39AA-4F9F-B8ED-598E01FF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335BE-DE50-4B8E-882C-6B4D7A78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AD2E8-10F8-4F9C-B830-7B314E4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D1C2-0AFB-4D94-A9FF-7CF37F3D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F1AE-E5C0-414E-96C4-80DB6033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A82ED-8C3C-4812-8212-E77FBBF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CEACF-793C-44A7-8F53-A4EC1AD7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20796-F838-42A6-9252-CB89F0C4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660C6-36ED-471B-839E-8811859C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5C5CF-0594-4757-BFC5-0119E713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0EAA-D5AE-4E40-A36E-4B26ACF4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3D2E-C0FD-41CF-AA30-20AFADA7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2DCC8-A289-4B17-81C7-D267F5432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8E5B-2383-448E-80D8-02DBC479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2960-3698-4B3A-8AB6-334D648A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AD0E-CFCB-4564-98EB-A53B84E3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F8FB-9DA8-4507-B4BE-BC5CEB7E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3140D-2621-484C-8133-33764A4A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7701-FAB2-48D0-A147-92D08BF6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D110-E149-46FC-B6F7-97971822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7EE3-EA10-4102-A0B4-EC7F68EC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DAD6-442E-4BA2-96D6-E41BCF7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5FB2E-A526-4D69-9A35-F35F7B81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E37B-9A5C-423F-8E74-1D58EABF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FC40-073C-4758-9703-556A6D8E4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17B9-8F00-49E6-BFA2-067E7D1A08B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5C6E-FECD-4C9A-A8AB-B3621DF0D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0B9D-CBDC-4366-89F9-B2652C06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8A1D-1071-43D4-8DA4-F371C5B3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C2AF9-A786-498F-AB7C-42F17E512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8" t="35797" r="50000" b="47971"/>
          <a:stretch/>
        </p:blipFill>
        <p:spPr>
          <a:xfrm>
            <a:off x="188842" y="178904"/>
            <a:ext cx="3819939" cy="11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F93C1-4ADE-4889-A1EE-6C0A4D803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26" t="17681" r="23288" b="36232"/>
          <a:stretch/>
        </p:blipFill>
        <p:spPr>
          <a:xfrm>
            <a:off x="188842" y="1421296"/>
            <a:ext cx="3819939" cy="183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D59A95-DCCB-4526-8A31-3F31C463E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1" t="20725" r="22880" b="55652"/>
          <a:stretch/>
        </p:blipFill>
        <p:spPr>
          <a:xfrm>
            <a:off x="188842" y="3429000"/>
            <a:ext cx="3819939" cy="939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E0C949-48D4-44EF-B166-0EEAD2D297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34" t="15362" r="19130" b="27392"/>
          <a:stretch/>
        </p:blipFill>
        <p:spPr>
          <a:xfrm>
            <a:off x="4187686" y="178904"/>
            <a:ext cx="5850836" cy="32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1960E2-CC7E-4DA1-8280-540AB24F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295046"/>
            <a:ext cx="9987843" cy="19909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8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4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06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4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2022-07-20T18:29:24Z</dcterms:created>
  <dcterms:modified xsi:type="dcterms:W3CDTF">2022-07-21T06:04:39Z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2022-07-20T18:29:25Z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55166314-d7b3-4f45-a06d-0dfb3818f1f8</vt:lpwstr>
  </property>
  <property fmtid="{D5CDD505-2E9C-101B-9397-08002B2CF9AE}" pid="8" name="MSIP_Label_19540963-e559-4020-8a90-fe8a502c2801_ContentBits">
    <vt:lpwstr>0</vt:lpwstr>
  </property>
</Properties>
</file>