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3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D64A3-3E68-41A1-9229-12D653DE3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B20D6-25D6-4882-879E-A45CFD521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AB9ED-6DC3-4504-B106-F6E4A1A0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48FE-24D1-48A2-B8DB-204FB1E6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4826-65BA-4875-9A43-8552887E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7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FA5E-ADB4-46EB-AA65-5F2A2C0A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F6C45-B888-4BF6-AFC0-DA9DDB994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46B7-4573-499F-87D3-49DD388E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17748-4F19-4510-82C1-18C743D85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19DC-979A-47F2-8432-EA9D3870C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69538-FCE5-449F-BB22-B05B48ABA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BDF5D-6E5C-495A-8FC2-4195B4095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135C-461E-480F-A611-5BC5E741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2F11B-56EF-46C0-ADD6-A4E4D5CF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A5C0C-50EE-4D63-B437-44FD6AE2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35EE-8197-447D-922A-05029B7F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9B4F7-8759-4475-A3A0-476BF9D3D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8D2C-8981-421C-847D-DD67A2F9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88CC1-0D52-47B8-A52F-AA98255C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9A2D7-F04D-421E-80E3-FE79D259B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4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5B79-FA09-4BF4-B1BE-2F87E217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AFC34-2DCB-4456-AA36-A7DA1CC44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C91D5-7834-4974-83A1-32AC3816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E550F-31A5-443E-9172-21629C3FE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FC72B-B821-4F5D-9879-2F5E4300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50DE-5E9B-4D2D-87C4-2F5BE20F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9F14-5B3C-4109-8E5B-6A4BF2120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34D85-544D-4095-818C-179CCDE69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F797D-22D9-4CA9-883A-9C741688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6A217-3D8B-4978-9638-8209175E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72FF-AE5E-4F29-A8F8-5ABF1B6A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5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8E39-66E2-4E12-91D4-F98A57A48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6B425-9E96-4865-A8B2-D9B7F3FB3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B8E57-3005-4B63-999A-0DE19B53F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27119-27DE-4EC7-9FBD-1B3EB4ABC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8CC16-4360-4E6B-BA39-BDC3535967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B7702-6699-402E-AAFD-7E9A31DE1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24C4-5BC0-4D13-9D09-43537E3F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E5B62-5E5E-4506-B6EE-932903E3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6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9A3A-6EB8-4090-A67B-71F15CF9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B9813-04D6-4FFA-A97F-646312B5A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804D1C-3CFC-4146-BB9F-E98A4750B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50569-789C-466A-B87D-43C5C7D9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79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038F0-E4A3-47FE-93D9-83EEF7F9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0B902-8623-4F78-BD6D-02A9D49D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32741-F47E-4B47-8F8E-4FC3C016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4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D5EE-CA50-4FEA-9B17-F4D93E37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5A2A4-E03B-46AB-AA45-6A3C9748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2894A-974D-4294-8BB3-DA9375C99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1310-0134-48AD-ADA2-2BA9F4B1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7E346-4D17-4FD9-9C22-BCEAEB7E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1D612-C228-4DD7-988B-8A1DE510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81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AD42-CF51-48C5-B0DC-F8DF44B9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C84E2-048A-4E10-A5B3-B6F1B927D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86815-445D-4C36-BF9C-AD052F37D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E5986-0C02-4B94-820C-C26A21BE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1B48C-F810-4976-ADAA-4F4DEFF0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C6621-B6AF-40C6-842B-FC87BCA0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D852E-A3A0-44D1-8356-D1CD25A25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0F36-F39F-4030-B2D0-7FFA267FF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CF04-D1F0-4C4A-A23D-C8C747A94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A168E-7FCC-4BA7-AE0D-4944ADA8D1C3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4FBB2-494C-45DF-8265-080EF3BE30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6F6A-482B-4879-9E70-4315CAD5A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C4160-3ECA-4419-950D-8FE96E57D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2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79C7F-0F93-49A3-BD4F-61FDCA00B87E}"/>
              </a:ext>
            </a:extLst>
          </p:cNvPr>
          <p:cNvSpPr txBox="1"/>
          <p:nvPr/>
        </p:nvSpPr>
        <p:spPr>
          <a:xfrm>
            <a:off x="4178459" y="2584174"/>
            <a:ext cx="3264163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191925"/>
                </a:solidFill>
                <a:effectLst/>
                <a:latin typeface="Graphik Web"/>
              </a:rPr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10787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BF8396-58D7-401A-A859-6B238ACC33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90" t="24695" r="15061" b="5652"/>
          <a:stretch/>
        </p:blipFill>
        <p:spPr>
          <a:xfrm>
            <a:off x="188843" y="129209"/>
            <a:ext cx="6679096" cy="35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3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3D812-F5E3-40D4-B5FE-53EBCAF60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4" t="3177" r="3763" b="8411"/>
          <a:stretch/>
        </p:blipFill>
        <p:spPr>
          <a:xfrm>
            <a:off x="318052" y="89451"/>
            <a:ext cx="6390861" cy="4701209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E8C48C-D276-4A80-8EC8-E98895F5F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97" t="3512"/>
          <a:stretch/>
        </p:blipFill>
        <p:spPr>
          <a:xfrm>
            <a:off x="318052" y="4969565"/>
            <a:ext cx="7169012" cy="1911626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530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AFC1CB6-5EF1-44CD-A8EA-6C483D81C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475512"/>
              </p:ext>
            </p:extLst>
          </p:nvPr>
        </p:nvGraphicFramePr>
        <p:xfrm>
          <a:off x="514350" y="762000"/>
          <a:ext cx="14636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3" imgW="1463040" imgH="403805" progId="Excel.Sheet.12">
                  <p:embed/>
                </p:oleObj>
              </mc:Choice>
              <mc:Fallback>
                <p:oleObj name="Worksheet" r:id="rId3" imgW="1463040" imgH="40380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350" y="762000"/>
                        <a:ext cx="146367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880BF1-54AF-448D-93E8-9F2479DCD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73328"/>
              </p:ext>
            </p:extLst>
          </p:nvPr>
        </p:nvGraphicFramePr>
        <p:xfrm>
          <a:off x="243785" y="1630562"/>
          <a:ext cx="3443631" cy="2027040"/>
        </p:xfrm>
        <a:graphic>
          <a:graphicData uri="http://schemas.openxmlformats.org/drawingml/2006/table">
            <a:tbl>
              <a:tblPr/>
              <a:tblGrid>
                <a:gridCol w="783385">
                  <a:extLst>
                    <a:ext uri="{9D8B030D-6E8A-4147-A177-3AD203B41FA5}">
                      <a16:colId xmlns:a16="http://schemas.microsoft.com/office/drawing/2014/main" val="3690818601"/>
                    </a:ext>
                  </a:extLst>
                </a:gridCol>
                <a:gridCol w="1093476">
                  <a:extLst>
                    <a:ext uri="{9D8B030D-6E8A-4147-A177-3AD203B41FA5}">
                      <a16:colId xmlns:a16="http://schemas.microsoft.com/office/drawing/2014/main" val="3165712464"/>
                    </a:ext>
                  </a:extLst>
                </a:gridCol>
                <a:gridCol w="783385">
                  <a:extLst>
                    <a:ext uri="{9D8B030D-6E8A-4147-A177-3AD203B41FA5}">
                      <a16:colId xmlns:a16="http://schemas.microsoft.com/office/drawing/2014/main" val="1252950264"/>
                    </a:ext>
                  </a:extLst>
                </a:gridCol>
                <a:gridCol w="783385">
                  <a:extLst>
                    <a:ext uri="{9D8B030D-6E8A-4147-A177-3AD203B41FA5}">
                      <a16:colId xmlns:a16="http://schemas.microsoft.com/office/drawing/2014/main" val="1668462567"/>
                    </a:ext>
                  </a:extLst>
                </a:gridCol>
              </a:tblGrid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Fname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92901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69454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Gruce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274477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622886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bonv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4021841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16034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1B11EB-0E86-46D9-AF79-A43A3803D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89054"/>
              </p:ext>
            </p:extLst>
          </p:nvPr>
        </p:nvGraphicFramePr>
        <p:xfrm>
          <a:off x="4129431" y="1630562"/>
          <a:ext cx="4587186" cy="2027040"/>
        </p:xfrm>
        <a:graphic>
          <a:graphicData uri="http://schemas.openxmlformats.org/drawingml/2006/table">
            <a:tbl>
              <a:tblPr/>
              <a:tblGrid>
                <a:gridCol w="611534">
                  <a:extLst>
                    <a:ext uri="{9D8B030D-6E8A-4147-A177-3AD203B41FA5}">
                      <a16:colId xmlns:a16="http://schemas.microsoft.com/office/drawing/2014/main" val="861359370"/>
                    </a:ext>
                  </a:extLst>
                </a:gridCol>
                <a:gridCol w="1043609">
                  <a:extLst>
                    <a:ext uri="{9D8B030D-6E8A-4147-A177-3AD203B41FA5}">
                      <a16:colId xmlns:a16="http://schemas.microsoft.com/office/drawing/2014/main" val="1392732453"/>
                    </a:ext>
                  </a:extLst>
                </a:gridCol>
                <a:gridCol w="815009">
                  <a:extLst>
                    <a:ext uri="{9D8B030D-6E8A-4147-A177-3AD203B41FA5}">
                      <a16:colId xmlns:a16="http://schemas.microsoft.com/office/drawing/2014/main" val="3829561443"/>
                    </a:ext>
                  </a:extLst>
                </a:gridCol>
                <a:gridCol w="695739">
                  <a:extLst>
                    <a:ext uri="{9D8B030D-6E8A-4147-A177-3AD203B41FA5}">
                      <a16:colId xmlns:a16="http://schemas.microsoft.com/office/drawing/2014/main" val="3890240163"/>
                    </a:ext>
                  </a:extLst>
                </a:gridCol>
                <a:gridCol w="1421295">
                  <a:extLst>
                    <a:ext uri="{9D8B030D-6E8A-4147-A177-3AD203B41FA5}">
                      <a16:colId xmlns:a16="http://schemas.microsoft.com/office/drawing/2014/main" val="2079085249"/>
                    </a:ext>
                  </a:extLst>
                </a:gridCol>
              </a:tblGrid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Revised Salary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497211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6642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Gruce Tom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971036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9808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852174"/>
                  </a:ext>
                </a:extLst>
              </a:tr>
              <a:tr h="337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69413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038EA04-D4A1-488D-8498-DF38A27C4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698378"/>
              </p:ext>
            </p:extLst>
          </p:nvPr>
        </p:nvGraphicFramePr>
        <p:xfrm>
          <a:off x="4129429" y="4004427"/>
          <a:ext cx="5004631" cy="1949112"/>
        </p:xfrm>
        <a:graphic>
          <a:graphicData uri="http://schemas.openxmlformats.org/drawingml/2006/table">
            <a:tbl>
              <a:tblPr/>
              <a:tblGrid>
                <a:gridCol w="656343">
                  <a:extLst>
                    <a:ext uri="{9D8B030D-6E8A-4147-A177-3AD203B41FA5}">
                      <a16:colId xmlns:a16="http://schemas.microsoft.com/office/drawing/2014/main" val="3026206830"/>
                    </a:ext>
                  </a:extLst>
                </a:gridCol>
                <a:gridCol w="1160267">
                  <a:extLst>
                    <a:ext uri="{9D8B030D-6E8A-4147-A177-3AD203B41FA5}">
                      <a16:colId xmlns:a16="http://schemas.microsoft.com/office/drawing/2014/main" val="3994483721"/>
                    </a:ext>
                  </a:extLst>
                </a:gridCol>
                <a:gridCol w="878333">
                  <a:extLst>
                    <a:ext uri="{9D8B030D-6E8A-4147-A177-3AD203B41FA5}">
                      <a16:colId xmlns:a16="http://schemas.microsoft.com/office/drawing/2014/main" val="3712303931"/>
                    </a:ext>
                  </a:extLst>
                </a:gridCol>
                <a:gridCol w="780740">
                  <a:extLst>
                    <a:ext uri="{9D8B030D-6E8A-4147-A177-3AD203B41FA5}">
                      <a16:colId xmlns:a16="http://schemas.microsoft.com/office/drawing/2014/main" val="3318852746"/>
                    </a:ext>
                  </a:extLst>
                </a:gridCol>
                <a:gridCol w="1528948">
                  <a:extLst>
                    <a:ext uri="{9D8B030D-6E8A-4147-A177-3AD203B41FA5}">
                      <a16:colId xmlns:a16="http://schemas.microsoft.com/office/drawing/2014/main" val="3028008486"/>
                    </a:ext>
                  </a:extLst>
                </a:gridCol>
              </a:tblGrid>
              <a:tr h="324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address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Revised Salary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335191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Lesla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696335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Gruce Tom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323346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Dany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Tex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514295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bonv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05423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Samuel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8000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562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01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44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91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Graphik Web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 Suresh (Consultant)</dc:creator>
  <cp:lastModifiedBy>Anuganti Suresh (Consultant)</cp:lastModifiedBy>
  <cp:revision>5</cp:revision>
  <dcterms:created xsi:type="dcterms:W3CDTF">2022-04-14T11:12:30Z</dcterms:created>
  <dcterms:modified xsi:type="dcterms:W3CDTF">2022-04-14T13:57:51Z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2022-04-14T11:12:31Z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c44c8f7c-034f-4d34-8eb4-e386e2a37684</vt:lpwstr>
  </property>
  <property fmtid="{D5CDD505-2E9C-101B-9397-08002B2CF9AE}" pid="8" name="MSIP_Label_19540963-e559-4020-8a90-fe8a502c2801_ContentBits">
    <vt:lpwstr>0</vt:lpwstr>
  </property>
</Properties>
</file>