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472" r:id="rId4"/>
    <p:sldId id="259" r:id="rId5"/>
    <p:sldId id="468" r:id="rId6"/>
    <p:sldId id="473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5BD2-A386-4FE6-805E-E16623180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2082D-55C8-49FD-BAB8-726D2D84C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93EBE-58E0-43FB-9809-88F7553D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80BCB-B8E8-45E7-AC3D-BCAFB111E25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BD60F-D190-493D-B9F3-97E780CC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21D9-DF4F-4E0E-95E6-611DEAD8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6FCA-8EE8-48E5-8942-BD4D7A974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9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599E-18D3-4463-A482-62B48898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E55C6-B476-44D9-9DA0-3969D1538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7B94F-5D16-4A02-88A0-91ADD878E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80BCB-B8E8-45E7-AC3D-BCAFB111E25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CAEA5-3573-44E4-9300-D8417A75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B26FF-DE86-4111-8A8D-12F8FBFB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6FCA-8EE8-48E5-8942-BD4D7A974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2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AA0DD2-B1F4-4982-9DE3-C99F64F6B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71B85-7885-4E55-A9D9-EDE0DC05B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5E0E0-8DDF-4E47-8B13-4735B9D6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80BCB-B8E8-45E7-AC3D-BCAFB111E25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D6977-3C4A-4E80-83A2-BF6F002D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DB627-8FE4-435A-AD2B-D10F767E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6FCA-8EE8-48E5-8942-BD4D7A974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7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F0968-7EBB-4D36-8653-030D0D83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931E2-AD5E-4567-B433-82A7EB8EA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5E6E0-5912-4559-BDA2-F2A5D28C9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80BCB-B8E8-45E7-AC3D-BCAFB111E25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19014-14C4-467B-96B9-997C92BC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FCAB4-89A1-4ACC-8484-4484BAE2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6FCA-8EE8-48E5-8942-BD4D7A974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2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EC53E-E3B1-42D3-B056-620DF621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0576F-1662-4AA3-81D4-DABD68E40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09D96-5B9A-445E-A1D0-454DDD86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80BCB-B8E8-45E7-AC3D-BCAFB111E25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3A67D-A3FA-4E3D-AB86-0FFD1B89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2AA1F-85F5-449C-92A5-55510998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6FCA-8EE8-48E5-8942-BD4D7A974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6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782A-65FC-4184-8945-F1773C6A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CDA73-3E9B-48A2-A58A-6CDC57B95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EFC1A-3BC0-4BEF-BDA4-3D5BAFEE2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D9056-AD25-43FD-9C7F-7D810CC30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80BCB-B8E8-45E7-AC3D-BCAFB111E25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1206F-0287-4F2A-805A-375C4C8A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AEA27-4FC0-4C44-A4AE-61F2ADC8E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6FCA-8EE8-48E5-8942-BD4D7A974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0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DD18B-CA4D-4A83-B2FF-AAC1FDA6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F71F5-280E-4173-AEBD-D1E5BDFEE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8B371-C372-4B34-9F1D-360001292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8FF75-ADA1-4AD9-B75E-BC1F659B6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C1DF8-04BE-4918-AD58-80B2C1EC7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2CB4E-E80D-4B56-B810-73DC47ED4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80BCB-B8E8-45E7-AC3D-BCAFB111E25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7D2398-F0F5-4664-ABB7-D8E8873E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60245-76D5-4BDD-BB5C-9A0E0B59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6FCA-8EE8-48E5-8942-BD4D7A974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0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24036-4B5C-4C05-B81A-0172C4FB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290C21-6FA0-44DB-99FF-67D3DFA4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80BCB-B8E8-45E7-AC3D-BCAFB111E25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FE65C-0D5D-43BA-9816-F03CC1B7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26276-F792-4B60-872C-B5721FF8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6FCA-8EE8-48E5-8942-BD4D7A974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A29B7-8DF3-4930-9D31-3089D5B5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80BCB-B8E8-45E7-AC3D-BCAFB111E25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2F021B-AFE1-413F-B02C-E8341332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935FA-3C1C-4CAC-A3F0-C65FBE62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6FCA-8EE8-48E5-8942-BD4D7A974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5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D9A6-80B2-4E6D-8717-C8456248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5258C-6A73-4583-8C29-13B65DA33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70D1C-55AF-4082-B629-5DAC3D36D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1C8B5-6AAB-41FE-936C-C110F3D80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80BCB-B8E8-45E7-AC3D-BCAFB111E25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133EE-50C5-46F6-8CA4-FFD16B8C3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C7F86-E488-4630-8AC9-76AF3ADD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6FCA-8EE8-48E5-8942-BD4D7A974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3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BF31-A09E-48C4-9BC3-A3893BC75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6A954-E3CE-4B79-86E7-CFEE83256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A15B4-52CE-4499-8DCC-ED24A3D9C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F45CA-E791-41B2-BDB2-6EA17EFC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80BCB-B8E8-45E7-AC3D-BCAFB111E25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911B8-F1C7-4ED0-A203-3EA37CAF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B3ADE-5603-403C-AC80-FCC33911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6FCA-8EE8-48E5-8942-BD4D7A974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0C201-FAFB-49D1-8AA6-D1F69646C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9B77B-F262-4413-B3E6-80296AC76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ED378-FBDC-4EC1-98F4-F2F2E2161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80BCB-B8E8-45E7-AC3D-BCAFB111E25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D3FDA-D06B-4537-A09C-D086F8641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BE4C6-FAFD-4C31-AC62-1E2EF20F0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B6FCA-8EE8-48E5-8942-BD4D7A974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4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9C82BC-D602-44B6-932B-AF5539C5C61D}"/>
              </a:ext>
            </a:extLst>
          </p:cNvPr>
          <p:cNvSpPr txBox="1"/>
          <p:nvPr/>
        </p:nvSpPr>
        <p:spPr>
          <a:xfrm>
            <a:off x="4738545" y="2653747"/>
            <a:ext cx="2714910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b="0" i="0" dirty="0">
                <a:solidFill>
                  <a:srgbClr val="191925"/>
                </a:solidFill>
                <a:effectLst/>
                <a:latin typeface="Graphik Web"/>
              </a:rPr>
              <a:t>Logical Operators</a:t>
            </a:r>
          </a:p>
        </p:txBody>
      </p:sp>
    </p:spTree>
    <p:extLst>
      <p:ext uri="{BB962C8B-B14F-4D97-AF65-F5344CB8AC3E}">
        <p14:creationId xmlns:p14="http://schemas.microsoft.com/office/powerpoint/2010/main" val="147540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A699E2-A3BC-4F80-B855-FBA84D2A3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52" y="191121"/>
            <a:ext cx="7741339" cy="341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5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1EE92F-7CCD-4183-A874-19A51B10B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439" y="3292766"/>
            <a:ext cx="4447073" cy="24388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C2F7AE-64C8-4893-8B25-C78122F538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02" t="7101" r="2210" b="5218"/>
          <a:stretch/>
        </p:blipFill>
        <p:spPr>
          <a:xfrm>
            <a:off x="5003435" y="109060"/>
            <a:ext cx="4437135" cy="312115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BD6D82-230B-4B6A-9FED-D2D9AD4C8A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09" t="3303" r="7108" b="4802"/>
          <a:stretch/>
        </p:blipFill>
        <p:spPr>
          <a:xfrm>
            <a:off x="1166426" y="2794297"/>
            <a:ext cx="3715250" cy="184042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4121AD-9900-4361-8EE8-F8BE04CA89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064" y="99122"/>
            <a:ext cx="3748611" cy="26142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C91F8B-295B-4182-86DE-A73F16726D3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832" t="31305" r="5108" b="26095"/>
          <a:stretch/>
        </p:blipFill>
        <p:spPr>
          <a:xfrm>
            <a:off x="1156486" y="4731022"/>
            <a:ext cx="3725189" cy="9803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A982D4-22CA-48EE-B003-5305048EE538}"/>
              </a:ext>
            </a:extLst>
          </p:cNvPr>
          <p:cNvSpPr/>
          <p:nvPr/>
        </p:nvSpPr>
        <p:spPr>
          <a:xfrm>
            <a:off x="1146547" y="89182"/>
            <a:ext cx="8294024" cy="56325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5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595E91-7920-4664-B92E-E1AEF1832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7" t="4019" r="1625" b="5646"/>
          <a:stretch/>
        </p:blipFill>
        <p:spPr>
          <a:xfrm>
            <a:off x="149087" y="69575"/>
            <a:ext cx="6500191" cy="140520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187FAC-3273-4CA8-8FD4-796772A0E5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38" b="2949"/>
          <a:stretch/>
        </p:blipFill>
        <p:spPr>
          <a:xfrm>
            <a:off x="171451" y="1539525"/>
            <a:ext cx="6477827" cy="340185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F9204B-03E4-4AAB-BF52-3E8FC4C55A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94" b="4014"/>
          <a:stretch/>
        </p:blipFill>
        <p:spPr>
          <a:xfrm>
            <a:off x="171450" y="5032270"/>
            <a:ext cx="6477828" cy="177882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816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EEE605-9CF8-4BDA-ABDA-03610824E2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78" t="3333" r="7188" b="3768"/>
          <a:stretch/>
        </p:blipFill>
        <p:spPr>
          <a:xfrm>
            <a:off x="178905" y="163996"/>
            <a:ext cx="4936384" cy="565039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E12332-A4E2-4062-B797-ADBE580DF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022" y="163996"/>
            <a:ext cx="5742930" cy="352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84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2B6AA3-ABE1-4C8B-B27F-A518101B94D1}"/>
              </a:ext>
            </a:extLst>
          </p:cNvPr>
          <p:cNvSpPr txBox="1"/>
          <p:nvPr/>
        </p:nvSpPr>
        <p:spPr>
          <a:xfrm>
            <a:off x="4545639" y="2524539"/>
            <a:ext cx="3100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LIKE (Pattern matching)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271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FFDC02-F99C-4B20-91CE-351CA6EED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78" y="146189"/>
            <a:ext cx="5238750" cy="626745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522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7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Graphik Web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8</cp:revision>
  <dcterms:created xsi:type="dcterms:W3CDTF">2022-04-14T07:13:06Z</dcterms:created>
  <dcterms:modified xsi:type="dcterms:W3CDTF">2022-09-05T16:27:34Z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2022-04-14T07:13:07Z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1582b515-3fef-4774-8306-481f0cfb0f3b</vt:lpwstr>
  </property>
  <property fmtid="{D5CDD505-2E9C-101B-9397-08002B2CF9AE}" pid="8" name="MSIP_Label_19540963-e559-4020-8a90-fe8a502c2801_ContentBits">
    <vt:lpwstr>0</vt:lpwstr>
  </property>
</Properties>
</file>