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0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7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2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7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BC9C-C5FE-42F5-A11D-EA459225B158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8264" y="1561514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5920" y="2405819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84" y="247223"/>
            <a:ext cx="3576109" cy="39308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89" y="247223"/>
            <a:ext cx="3405222" cy="3270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68264" y="714962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8264" y="1983787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8264" y="3252612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5920" y="1983786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5920" y="3231896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88" y="247222"/>
            <a:ext cx="3370711" cy="36917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3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54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2022-10-15T15:20:17Z</dcterms:created>
  <dcterms:modified xsi:type="dcterms:W3CDTF">2022-10-15T17:43:26Z</dcterms:modified>
</cp:coreProperties>
</file>