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0" r:id="rId2"/>
    <p:sldId id="521" r:id="rId3"/>
    <p:sldId id="519" r:id="rId4"/>
    <p:sldId id="518" r:id="rId5"/>
    <p:sldId id="256" r:id="rId6"/>
    <p:sldId id="516" r:id="rId7"/>
    <p:sldId id="51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DD62-34F3-49F8-B05C-4A7F7BCEC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C6B87-048E-44FE-9A37-D2351D5D7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E816D-06F3-4651-84B5-673EF2A3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0313-DDAF-4C53-B9E8-89DDE593B7A9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B837B-A880-41D7-B7C7-F7E2EC22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E39A-796D-4DF2-B49D-C6B837ED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740A-3FCB-4D60-932F-10C36EDE5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0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D093-0D89-4620-B1C8-25159F85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D1DC5-BE49-4196-9270-D87993C8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E67A4-4C07-4979-BA47-4C72E356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0313-DDAF-4C53-B9E8-89DDE593B7A9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7001E-BBF2-4044-94B6-E595687C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F7F6E-3B90-4B2F-B812-69F377BA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740A-3FCB-4D60-932F-10C36EDE5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6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6639B-340F-4ABF-8BAC-0505A2EE4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A8D0B-E31C-4700-853A-86DCAAF39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2869A-C781-4B01-95BB-2F7365CA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0313-DDAF-4C53-B9E8-89DDE593B7A9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7A1E-1144-4861-B45D-79A3A7D6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3B1E2-28B9-44FE-BA55-0F3D307D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740A-3FCB-4D60-932F-10C36EDE5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58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8DC7-F1C9-4B31-9DCD-C3AC0094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1CE39-DBD7-455C-8C23-C048F6BE6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EFB62-9BBD-4E40-92FB-3A86A6B8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0313-DDAF-4C53-B9E8-89DDE593B7A9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5C037-3E06-45FB-889A-38FF4ADB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3CECF-0905-4A11-9729-BB6016B8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740A-3FCB-4D60-932F-10C36EDE5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21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AB9D-1303-4C19-BEE8-3BF665BF2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8D90A-C1B2-4338-8068-DB243A066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D8E04-5BD7-4ADB-BEFA-9693BBA4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0313-DDAF-4C53-B9E8-89DDE593B7A9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88D52-75D9-43CC-A1FF-F0BFA0E5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C74B8-A8BE-43EE-BAF7-633CD473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740A-3FCB-4D60-932F-10C36EDE5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36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B1AE-B408-456D-AB88-C8A5FFC0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7F77-B81E-47B5-82E1-3B71C06A3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9C969-B067-4D49-A025-B40FDEAEB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15498-BB84-4863-B032-44AB14E4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0313-DDAF-4C53-B9E8-89DDE593B7A9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7F284-E0AF-4978-BF26-90E7C6B9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84B83-F4E8-4F54-830D-23AC1BDD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740A-3FCB-4D60-932F-10C36EDE5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8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35BE-FF4D-4F43-BA3F-98B419C5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40C81-ED44-45DA-9501-6FE861F7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774F8-DA9D-4A21-BAFA-0966EE408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6D5AF-EE68-4A76-9026-703504171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1B619-9579-4627-B833-F1C7EBFDA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D572D-3271-4702-8AE3-7B533157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0313-DDAF-4C53-B9E8-89DDE593B7A9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4303A-2DCA-442E-A6AC-0FE61A29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5E2C7-7EB0-46C6-BDC9-6E582516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740A-3FCB-4D60-932F-10C36EDE5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09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9F0E-4A93-4F98-B70F-6BEE81D7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B3DE8-230F-41E2-B682-D2822977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0313-DDAF-4C53-B9E8-89DDE593B7A9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4544E-A9B3-46BD-A8EB-B2C9C647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64F61-4E20-4FD9-A2CB-212B13B6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740A-3FCB-4D60-932F-10C36EDE5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45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025A64-3E8C-4BC8-9E98-FABF6C89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0313-DDAF-4C53-B9E8-89DDE593B7A9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71076-8142-49A8-B6BC-DA4D0C49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3B516-05DF-42AA-94D4-54889B77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740A-3FCB-4D60-932F-10C36EDE5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28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CDF2-2295-4C0E-B0F2-6C876B33F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D1787-17DA-4F8E-A825-A4538EB63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38C32-A826-45CD-B31A-443A8D4F1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4D198-28C2-42C7-BB07-FED49C50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0313-DDAF-4C53-B9E8-89DDE593B7A9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1151B-0CF8-4131-9EE9-CF988514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86D90-BB17-485A-8FF1-EECD8B7B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740A-3FCB-4D60-932F-10C36EDE5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20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EB2A-2838-4AB6-9202-B554CF9E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7CAC5-9E69-4F86-8EF6-AFFCF566B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9DD7C-3B21-4007-ADF8-D0ED197AF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4C60D-86FF-47E6-B353-89DDAB47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0313-DDAF-4C53-B9E8-89DDE593B7A9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ABD45-1CED-4B34-A94F-CC281002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CDA67-0DE8-401E-86A9-13F5FD9B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740A-3FCB-4D60-932F-10C36EDE5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90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BD8FF-EC87-45DB-B2A0-BB97C410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0E40F-6E50-4854-B3D4-66E39FF41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6D4EF-A7AF-499D-A8B5-663D20DFC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00313-DDAF-4C53-B9E8-89DDE593B7A9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5C547-7D95-4FA4-AEA6-68937CFE2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53D6E-3A28-45FD-8112-20EC44544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3740A-3FCB-4D60-932F-10C36EDE5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75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D112A6-FF20-4A23-B503-8258BED62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90" t="31631" r="29670" b="36879"/>
          <a:stretch/>
        </p:blipFill>
        <p:spPr>
          <a:xfrm>
            <a:off x="165369" y="194554"/>
            <a:ext cx="5778232" cy="26178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2DCA5-51FB-4EB3-BAFA-F7C8FFC8CC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07" t="47659" r="56176" b="18015"/>
          <a:stretch/>
        </p:blipFill>
        <p:spPr>
          <a:xfrm>
            <a:off x="165369" y="2986392"/>
            <a:ext cx="2879388" cy="331815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673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BF218F-8183-43C3-9A49-38B3F6CC2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30" y="240860"/>
            <a:ext cx="3200732" cy="1609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E16D3-AA3A-4941-8A7E-490D838AA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54" y="240861"/>
            <a:ext cx="3629025" cy="1609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F98C0BE-BD7B-4F0D-B282-D9D8D670F994}"/>
              </a:ext>
            </a:extLst>
          </p:cNvPr>
          <p:cNvSpPr/>
          <p:nvPr/>
        </p:nvSpPr>
        <p:spPr>
          <a:xfrm>
            <a:off x="3968882" y="938717"/>
            <a:ext cx="544751" cy="21400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6F1B8B-5FA9-47B0-80BA-C3D3BFB79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751" y="1492891"/>
            <a:ext cx="5238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3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E61342-6CB2-402C-BEE6-4A736A9A9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8"/>
          <a:stretch/>
        </p:blipFill>
        <p:spPr>
          <a:xfrm>
            <a:off x="157454" y="191111"/>
            <a:ext cx="5251251" cy="10856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859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E1497A-8F4B-4C89-9CA6-8762E6DAB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3" y="175058"/>
            <a:ext cx="2292350" cy="2078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BE91E7-8FFB-4E86-8A2E-A4FA8B40E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24" y="3666836"/>
            <a:ext cx="6060786" cy="13045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59485D-2E23-4656-95FE-474F0186A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453" y="4677569"/>
            <a:ext cx="449984" cy="2543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7F1D9A-869E-4A08-867E-311A81BDA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24" y="5205412"/>
            <a:ext cx="3068204" cy="1243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39C1506-95FF-4096-8275-93AC1BE6B726}"/>
              </a:ext>
            </a:extLst>
          </p:cNvPr>
          <p:cNvSpPr/>
          <p:nvPr/>
        </p:nvSpPr>
        <p:spPr>
          <a:xfrm>
            <a:off x="3491345" y="3666836"/>
            <a:ext cx="2733965" cy="130456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0AC757-33A4-44E6-8AF2-47F37B35C953}"/>
              </a:ext>
            </a:extLst>
          </p:cNvPr>
          <p:cNvSpPr/>
          <p:nvPr/>
        </p:nvSpPr>
        <p:spPr>
          <a:xfrm>
            <a:off x="909781" y="3673691"/>
            <a:ext cx="1620984" cy="130456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17AC74-3FB2-4765-8F1C-1886258517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1144" y="175058"/>
            <a:ext cx="1105434" cy="24319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C8C98F-F6FD-4844-8A9B-7AA3AA06611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748" t="3552"/>
          <a:stretch/>
        </p:blipFill>
        <p:spPr>
          <a:xfrm>
            <a:off x="2723745" y="846307"/>
            <a:ext cx="488061" cy="3572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404CE1-CD40-44F3-A0E6-D9B18FFF07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8707" y="1548814"/>
            <a:ext cx="567465" cy="704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E3ADE5-B12B-4580-9CB2-8C6F7DC7BE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18945" y="175058"/>
            <a:ext cx="1163460" cy="24319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414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83DC41B1-26CA-4D2B-B6E7-80A76F099F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" r="5567" b="3140"/>
          <a:stretch/>
        </p:blipFill>
        <p:spPr bwMode="auto">
          <a:xfrm>
            <a:off x="205273" y="186612"/>
            <a:ext cx="5645021" cy="575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14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5AA8E2-2D7B-4D35-BF37-DF49627FF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0" b="2121"/>
          <a:stretch/>
        </p:blipFill>
        <p:spPr>
          <a:xfrm>
            <a:off x="198783" y="168964"/>
            <a:ext cx="4271617" cy="415157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76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3B7169-EAB9-4457-B76C-397D767532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8" t="2062" r="1474" b="4996"/>
          <a:stretch/>
        </p:blipFill>
        <p:spPr>
          <a:xfrm>
            <a:off x="214604" y="167952"/>
            <a:ext cx="5322974" cy="51152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8EB0D-96F3-4295-B5F0-5EBD1F4E9A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9" t="1369" r="1468" b="1924"/>
          <a:stretch/>
        </p:blipFill>
        <p:spPr>
          <a:xfrm>
            <a:off x="6048462" y="241541"/>
            <a:ext cx="5243515" cy="520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4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8</cp:revision>
  <dcterms:created xsi:type="dcterms:W3CDTF">2022-11-18T05:02:48Z</dcterms:created>
  <dcterms:modified xsi:type="dcterms:W3CDTF">2022-11-24T07:36:42Z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2022-11-18T05:02:48Z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3edb417f-9447-4ac3-92c2-bee7f7e2c664</vt:lpwstr>
  </property>
  <property fmtid="{D5CDD505-2E9C-101B-9397-08002B2CF9AE}" pid="8" name="MSIP_Label_19540963-e559-4020-8a90-fe8a502c2801_ContentBits">
    <vt:lpwstr>0</vt:lpwstr>
  </property>
</Properties>
</file>