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4EA-05C3-49CE-B41F-CA11C27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2231-9AFE-4C42-BE10-C3D171F0F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4D7E-A930-4DC0-B34E-8A69772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0E0C-84D1-467C-9836-DDC5B67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2315-3B96-4CF3-B5C8-C22C9579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D29A-089F-408E-A2A7-F915208E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E19F-BBDC-4AD4-BDAC-00DD596A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A1CC-9446-4904-B1D4-91A975A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F1B9-6129-42BF-85A9-83A79C0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D4EB-C48C-4D9A-AED6-A545EC61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C8A84-DE57-48BC-A787-B03A4B86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02A7-33A8-4064-8A24-604AA475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6163-60D3-4AF1-8D83-59103129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9710-64E6-4A94-AB28-E9ACDC0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6BD2-C4DC-4939-939A-17E47E6D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DAFE-18B4-4158-AEFD-4103EB0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562E-DD31-4A45-8F19-45F7A58B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088F-DD60-4EB0-A103-2D6F7F85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B0B5-B04E-43E1-8571-0ED9529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B90B-5AB2-4D33-AC37-BB19D5A4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D68F-3254-4AA2-BE87-690CFD4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E80E-7217-4876-A874-56666A15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D92A-6D87-40F0-B39E-D44FA0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AD65-BFDA-461A-AFBE-A1C7E54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EF7B-31BF-4897-903F-3D5C9731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06BE-53D7-403D-BB10-CDCA9B56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CDEB-47F3-4847-880F-DF49D828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5BEC-C947-47BA-9636-20B41D9D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87DC-DDA6-46D8-837F-63013D32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14BD-AFC3-4E1A-963D-A1ACED11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CCB5-F6D4-4917-9C96-8076B8B9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A33-670D-4615-9CF0-FA1EA1DA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29B72-8703-4B92-B941-5C5AB78E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5875-2225-4D45-A4B3-C86766B5D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C165B-6613-4DA5-92A4-F9E29348B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A87BB-64E9-4B09-A609-544D5722E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E4DDE-F6CC-4F77-A896-1F71745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52423-E990-432D-912A-BC28CAB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768AB-D289-47EF-AF8F-99F411A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C3F-1EAC-49F9-B40E-3D87B976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F1592-D97C-4437-9789-1ED37C28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BBF0-8B00-412C-96BA-D630B931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D4C4-6695-4EA7-9FC5-D9DD2F7B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51B7B-F137-47CD-BE54-42A0BF9C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0A556-6C94-4BF4-BC1A-7C241FE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508-F726-4470-9BC0-99502017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E1D7-5999-4B5F-85B9-AB424278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806F-9E76-4181-A2A0-AA2E70A1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F0ED-918C-4448-89EB-D9F04CB4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3A79-E31F-4FFF-B29C-C406479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970E-DCFA-4060-8D4C-C6C7D0E1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3417-CD91-4D4E-BF55-E935FD3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6179-8A8E-4A02-A4CF-5763A620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3E3E1-E3B5-42A6-92CB-267AF890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6C10-035A-4233-A1CB-0CC84FE8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F4C4-CDAE-4473-AE99-7E69C469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EBAD-F123-4FA5-9E36-19B8142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FE58-5C77-4159-8B66-8C32F5AB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C658C-9B67-41E1-855E-10A1B104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48FE-52EF-4CA7-8FB2-BA1E092A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CC32-5AA4-4CDB-BB03-AB350221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0631-CA55-4965-8ED0-BD7D6DF3A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37D2-431D-4BDE-ACFA-F2AE5363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D4F77-68C8-4883-A697-B7C7C705B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1" t="32464" r="35598" b="49999"/>
          <a:stretch/>
        </p:blipFill>
        <p:spPr>
          <a:xfrm>
            <a:off x="168965" y="188843"/>
            <a:ext cx="7247837" cy="1282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139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00D5C-F212-443E-834F-1669BC4B3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8" t="17246" r="54756" b="76232"/>
          <a:stretch/>
        </p:blipFill>
        <p:spPr>
          <a:xfrm>
            <a:off x="1123122" y="178904"/>
            <a:ext cx="2932044" cy="306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33693-3815-4FE6-8B08-1C7DCFFC8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4" t="33212"/>
          <a:stretch/>
        </p:blipFill>
        <p:spPr>
          <a:xfrm>
            <a:off x="89452" y="616226"/>
            <a:ext cx="4989444" cy="2155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905E8-2C8E-4267-9453-8A2BD95E5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72" t="17536" r="45951" b="41594"/>
          <a:stretch/>
        </p:blipFill>
        <p:spPr>
          <a:xfrm>
            <a:off x="89452" y="3051313"/>
            <a:ext cx="5337313" cy="2802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6E763-3588-4F2E-BC3E-BCBB047D97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57" b="4125"/>
          <a:stretch/>
        </p:blipFill>
        <p:spPr>
          <a:xfrm>
            <a:off x="5955611" y="152362"/>
            <a:ext cx="4172363" cy="25113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9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BE32D-7C3D-4D94-81EC-929090CB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051"/>
            <a:ext cx="6601033" cy="21410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50144-088A-43BA-853A-A241B524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499903"/>
            <a:ext cx="6601033" cy="26769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667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A206A-C275-4A3C-A89D-D6707C0C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9" y="157784"/>
            <a:ext cx="8298346" cy="55488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6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19993-CF5C-46F4-88DA-F686EDFBE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1" t="24058" r="60870" b="32463"/>
          <a:stretch/>
        </p:blipFill>
        <p:spPr>
          <a:xfrm>
            <a:off x="168965" y="149087"/>
            <a:ext cx="4486028" cy="45620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D91BB-9762-4C8D-B029-B949AF493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65" t="24493" r="22228" b="22173"/>
          <a:stretch/>
        </p:blipFill>
        <p:spPr>
          <a:xfrm>
            <a:off x="4731025" y="149087"/>
            <a:ext cx="7364895" cy="36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88A85-C298-4688-8A1E-8E0FF1BCFF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46" t="24203" r="55897" b="36087"/>
          <a:stretch/>
        </p:blipFill>
        <p:spPr>
          <a:xfrm>
            <a:off x="4740964" y="3856383"/>
            <a:ext cx="3419062" cy="28649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9D76CF-8FBA-427B-8AB2-3EF7147ED824}"/>
              </a:ext>
            </a:extLst>
          </p:cNvPr>
          <p:cNvSpPr/>
          <p:nvPr/>
        </p:nvSpPr>
        <p:spPr>
          <a:xfrm>
            <a:off x="168965" y="139148"/>
            <a:ext cx="11936894" cy="65920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C2D98-6077-47FD-9CDC-3D054EF27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4" t="33768" r="29565" b="20870"/>
          <a:stretch/>
        </p:blipFill>
        <p:spPr>
          <a:xfrm>
            <a:off x="99390" y="417778"/>
            <a:ext cx="5224450" cy="3068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2252E-B885-42DA-AC1A-1D768C138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43" b="87770"/>
          <a:stretch/>
        </p:blipFill>
        <p:spPr>
          <a:xfrm>
            <a:off x="4566438" y="58000"/>
            <a:ext cx="2520859" cy="298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03FF3-5BE0-4F76-9630-425AA3483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2" t="33333" r="17419" b="21304"/>
          <a:stretch/>
        </p:blipFill>
        <p:spPr>
          <a:xfrm>
            <a:off x="96079" y="3541765"/>
            <a:ext cx="6636690" cy="30680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D4BC3F-852E-4D55-9A09-14EA61B192C0}"/>
              </a:ext>
            </a:extLst>
          </p:cNvPr>
          <p:cNvSpPr/>
          <p:nvPr/>
        </p:nvSpPr>
        <p:spPr>
          <a:xfrm>
            <a:off x="96079" y="58001"/>
            <a:ext cx="11935571" cy="6551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F77DA-B5D2-4306-8AC7-E280D627188F}"/>
              </a:ext>
            </a:extLst>
          </p:cNvPr>
          <p:cNvSpPr txBox="1"/>
          <p:nvPr/>
        </p:nvSpPr>
        <p:spPr>
          <a:xfrm>
            <a:off x="6116320" y="5775479"/>
            <a:ext cx="5898435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In order to create mount, we need </a:t>
            </a:r>
            <a:r>
              <a:rPr lang="en-IN" sz="1600" b="1" dirty="0"/>
              <a:t>Service Principal / Access Key / SAS Token. </a:t>
            </a:r>
            <a:r>
              <a:rPr lang="en-IN" sz="1600" dirty="0"/>
              <a:t>Amongst these using </a:t>
            </a:r>
            <a:r>
              <a:rPr lang="en-IN" sz="1600" b="1" dirty="0"/>
              <a:t>Service Principal </a:t>
            </a:r>
            <a:r>
              <a:rPr lang="en-IN" sz="1600" dirty="0"/>
              <a:t>to </a:t>
            </a:r>
            <a:r>
              <a:rPr lang="en-IN" sz="1600" b="1" dirty="0"/>
              <a:t>mount</a:t>
            </a:r>
            <a:r>
              <a:rPr lang="en-IN" sz="1600" dirty="0"/>
              <a:t> the storage is the </a:t>
            </a:r>
            <a:r>
              <a:rPr lang="en-IN" sz="1600" b="1" dirty="0"/>
              <a:t>most secured and recommended approach</a:t>
            </a:r>
            <a:r>
              <a:rPr lang="en-IN" sz="1600" dirty="0"/>
              <a:t>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42DA-9624-4ADC-B9C6-3FC7CF626B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46" t="27391" r="22637" b="27872"/>
          <a:stretch/>
        </p:blipFill>
        <p:spPr>
          <a:xfrm>
            <a:off x="5416826" y="414938"/>
            <a:ext cx="6122505" cy="3068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42A6F-6EF2-402E-8098-BB11B717DC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56" t="39131" r="29892" b="27971"/>
          <a:stretch/>
        </p:blipFill>
        <p:spPr>
          <a:xfrm>
            <a:off x="6769984" y="3541765"/>
            <a:ext cx="5224451" cy="22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3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13</cp:revision>
  <dcterms:created xsi:type="dcterms:W3CDTF">2022-06-02T05:15:21Z</dcterms:created>
  <dcterms:modified xsi:type="dcterms:W3CDTF">2023-01-15T13:26:16Z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2022-06-02T05:15:21Z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75b5ee65-af90-4246-a532-ac2e31f8debb</vt:lpwstr>
  </property>
  <property fmtid="{D5CDD505-2E9C-101B-9397-08002B2CF9AE}" pid="8" name="MSIP_Label_19540963-e559-4020-8a90-fe8a502c2801_ContentBits">
    <vt:lpwstr>0</vt:lpwstr>
  </property>
</Properties>
</file>