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4" r:id="rId3"/>
    <p:sldId id="296" r:id="rId4"/>
    <p:sldId id="297" r:id="rId5"/>
    <p:sldId id="256" r:id="rId6"/>
    <p:sldId id="258" r:id="rId7"/>
    <p:sldId id="295" r:id="rId8"/>
    <p:sldId id="332" r:id="rId9"/>
    <p:sldId id="333" r:id="rId10"/>
    <p:sldId id="334" r:id="rId11"/>
    <p:sldId id="335" r:id="rId12"/>
    <p:sldId id="336" r:id="rId13"/>
    <p:sldId id="281" r:id="rId14"/>
    <p:sldId id="261" r:id="rId15"/>
    <p:sldId id="329" r:id="rId16"/>
    <p:sldId id="33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7FD3-60E4-4685-9C61-4E573BA84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FAF48-315F-4676-9EDC-D17577037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DC12-FC8C-4FB7-A7EE-E028F237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761-59CD-4650-B15D-D41385F5E9C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6DD20-2910-46F5-B351-24285864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5055C-41CB-44BA-8C29-6FCCB9BC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77C1-F622-4CCD-A0AB-D574E15B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5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36DD-E7C2-4A05-A500-44ED9035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081E8-DB62-414B-977E-1E9F5EA8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2808A-5F20-47B1-A066-A4D37845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761-59CD-4650-B15D-D41385F5E9C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8957-F387-4D4F-943F-DA96E1A0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DCD6-F498-4C47-B4C5-659DFA56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77C1-F622-4CCD-A0AB-D574E15B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4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C1071-C49C-48E4-AAF5-DC536D0D6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EA34D-2C64-480E-AB46-9A7A03548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2826F-D92C-4DFF-8D59-828842EF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761-59CD-4650-B15D-D41385F5E9C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3F6B2-1888-4566-A878-06FEB6BB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5EAE4-E3FC-493C-82BA-A78A4FBF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77C1-F622-4CCD-A0AB-D574E15B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7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B493-C0DE-4AE4-9A35-6E8AD3B8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54370-C8A7-48F5-A841-4A261E1A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A4122-1E75-4FB0-9236-CF2FDAA8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761-59CD-4650-B15D-D41385F5E9C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8B021-441B-41D9-8519-55EC85EB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13BBC-7E3B-47BF-A9B2-91F8B492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77C1-F622-4CCD-A0AB-D574E15B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9255-BDA9-4523-A6BF-C69C2684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CF0D7-13E9-4F8E-9F51-D3CCC9A2D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3FC2-C6F2-4748-B33E-F0FC1C93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761-59CD-4650-B15D-D41385F5E9C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E802-A0E0-4437-9BAC-F71203AD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5A2D4-EF11-44BE-B31D-CD2812C9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77C1-F622-4CCD-A0AB-D574E15B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3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6626-64AC-43D4-AFCB-E7ECDA12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E7E1E-ECB5-4042-BBD9-2726A852A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5F789-5571-436F-96D7-1429327FD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E548E-354C-40E6-97B5-FF98C553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761-59CD-4650-B15D-D41385F5E9C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90133-839F-4B19-BE19-E54BF244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22749-8D82-445A-A39B-B885CFE7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77C1-F622-4CCD-A0AB-D574E15B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7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CBB9-E4A0-46AC-B1E0-7E756FF4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87FB9-04BD-4E65-9B3B-7B9DD4B41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49278-A9B3-44BF-B6AE-EA02558AB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76F98-4BE6-4B31-886F-6395CBD79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C8101-E402-4CA8-B82D-8DFC7ADFD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A12E0-3F9E-42BD-98B3-6505561D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761-59CD-4650-B15D-D41385F5E9C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A0C62-D031-47E6-AE59-D96D0548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C92FD-42E3-4989-8C25-ADB08AE7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77C1-F622-4CCD-A0AB-D574E15B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8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87AC-48E1-4034-B16E-72E9AAE6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213F5-49E6-4376-8C3D-60EC2CE9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761-59CD-4650-B15D-D41385F5E9C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A166C-8D83-4EBC-96E3-748A21E5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6C763-841D-4EA2-90C8-664DFAB1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77C1-F622-4CCD-A0AB-D574E15B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8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C2927-A3CD-4EDC-AEE9-E9295ACC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761-59CD-4650-B15D-D41385F5E9C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BE527-F7D3-464A-8B1D-984BA25D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C0418-CD51-483A-A33B-C4218D25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77C1-F622-4CCD-A0AB-D574E15B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8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8709-EABC-4A1D-A57C-6149C204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4C40-EBF2-4D6C-99AF-878A8CE8D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7778D-6A4B-481E-9FB5-9F342C18E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3C3D9-11B5-4F10-A7EF-15DF9DC0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761-59CD-4650-B15D-D41385F5E9C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46568-E1C2-4720-9A3D-BF1FC9DF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E4F1F-DEF6-4D03-8F7F-AD49EA3C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77C1-F622-4CCD-A0AB-D574E15B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CD6F-69FC-43A2-841F-D74BA142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FE51B-720F-4481-B5C7-CA12D40B8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544DD-3BD9-4150-BC39-0B26B9877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16E9D-F0F6-46B9-8A6D-E73EF20E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761-59CD-4650-B15D-D41385F5E9C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420E9-3F2D-451C-97EF-57198EFF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CF5E3-F13E-4C28-8F0F-F7A990F6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77C1-F622-4CCD-A0AB-D574E15B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2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4D9C9-C2C2-45AD-B08C-5E594AC5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BADD-44E7-43E3-8DCF-9FAD60E6C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DFEA-58A5-4C33-8A6B-F8424B413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69761-59CD-4650-B15D-D41385F5E9C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46394-6474-476B-937C-013D14687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AACCE-9DB9-4202-8FD9-731E11F84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77C1-F622-4CCD-A0AB-D574E15B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2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91536B-61D0-48CD-BA27-D2EE2ACB1DA2}"/>
              </a:ext>
            </a:extLst>
          </p:cNvPr>
          <p:cNvSpPr txBox="1"/>
          <p:nvPr/>
        </p:nvSpPr>
        <p:spPr>
          <a:xfrm>
            <a:off x="3061252" y="2643809"/>
            <a:ext cx="6710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1) Upload data to DBFS from the file browser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6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05BA54-6903-484B-AE50-0E12B84E4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6" r="58506" b="10580"/>
          <a:stretch/>
        </p:blipFill>
        <p:spPr>
          <a:xfrm>
            <a:off x="149087" y="109330"/>
            <a:ext cx="6092687" cy="66672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DA0DCF-987A-4D41-92D5-2B583287CAA4}"/>
              </a:ext>
            </a:extLst>
          </p:cNvPr>
          <p:cNvSpPr/>
          <p:nvPr/>
        </p:nvSpPr>
        <p:spPr>
          <a:xfrm>
            <a:off x="765736" y="887121"/>
            <a:ext cx="858783" cy="319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6F1E35-12EA-4396-8E5F-EEC6FDA57F27}"/>
              </a:ext>
            </a:extLst>
          </p:cNvPr>
          <p:cNvSpPr/>
          <p:nvPr/>
        </p:nvSpPr>
        <p:spPr>
          <a:xfrm>
            <a:off x="1038110" y="2625615"/>
            <a:ext cx="1101975" cy="1440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C98FF8-E8B6-4A10-BFBB-F0DC81AC8B4A}"/>
              </a:ext>
            </a:extLst>
          </p:cNvPr>
          <p:cNvSpPr/>
          <p:nvPr/>
        </p:nvSpPr>
        <p:spPr>
          <a:xfrm>
            <a:off x="872739" y="4649604"/>
            <a:ext cx="1345167" cy="319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A8D5C-4153-46E1-B35B-A7680E8A1021}"/>
              </a:ext>
            </a:extLst>
          </p:cNvPr>
          <p:cNvSpPr/>
          <p:nvPr/>
        </p:nvSpPr>
        <p:spPr>
          <a:xfrm>
            <a:off x="872739" y="5970879"/>
            <a:ext cx="3777082" cy="323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5F4A2A-739D-471F-9E00-827B847EE978}"/>
              </a:ext>
            </a:extLst>
          </p:cNvPr>
          <p:cNvSpPr/>
          <p:nvPr/>
        </p:nvSpPr>
        <p:spPr>
          <a:xfrm>
            <a:off x="872740" y="6439711"/>
            <a:ext cx="994972" cy="243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45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FE16E6-64BA-41AD-ADEA-963C55FF4C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5" t="28841" r="5843" b="4782"/>
          <a:stretch/>
        </p:blipFill>
        <p:spPr>
          <a:xfrm>
            <a:off x="198782" y="159025"/>
            <a:ext cx="11853239" cy="493974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013D3C-A28F-4536-B420-FC41CF2BDBA7}"/>
              </a:ext>
            </a:extLst>
          </p:cNvPr>
          <p:cNvSpPr/>
          <p:nvPr/>
        </p:nvSpPr>
        <p:spPr>
          <a:xfrm>
            <a:off x="240440" y="1361656"/>
            <a:ext cx="1452171" cy="282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D871A-5DB5-4AC8-A634-DFAEE826AE9C}"/>
              </a:ext>
            </a:extLst>
          </p:cNvPr>
          <p:cNvSpPr/>
          <p:nvPr/>
        </p:nvSpPr>
        <p:spPr>
          <a:xfrm>
            <a:off x="198782" y="3249671"/>
            <a:ext cx="1452171" cy="282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A0F38E-E75C-49E9-B930-72782B021E83}"/>
              </a:ext>
            </a:extLst>
          </p:cNvPr>
          <p:cNvSpPr/>
          <p:nvPr/>
        </p:nvSpPr>
        <p:spPr>
          <a:xfrm>
            <a:off x="259896" y="4242317"/>
            <a:ext cx="1452171" cy="282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76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47FCD6-981F-4FDC-A926-F568FDB059B9}"/>
              </a:ext>
            </a:extLst>
          </p:cNvPr>
          <p:cNvSpPr txBox="1"/>
          <p:nvPr/>
        </p:nvSpPr>
        <p:spPr>
          <a:xfrm>
            <a:off x="3044170" y="2428429"/>
            <a:ext cx="610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/>
              <a:t>4) Notebook (File / Upload data to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DBFS)</a:t>
            </a:r>
          </a:p>
        </p:txBody>
      </p:sp>
    </p:spTree>
    <p:extLst>
      <p:ext uri="{BB962C8B-B14F-4D97-AF65-F5344CB8AC3E}">
        <p14:creationId xmlns:p14="http://schemas.microsoft.com/office/powerpoint/2010/main" val="382040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3A1B10-1F03-4279-A04F-0A196128E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" t="8085" r="63712" b="35461"/>
          <a:stretch/>
        </p:blipFill>
        <p:spPr>
          <a:xfrm>
            <a:off x="165370" y="204280"/>
            <a:ext cx="5058383" cy="494652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1C6472-35AD-49AA-9B2D-801A2EBA22B3}"/>
              </a:ext>
            </a:extLst>
          </p:cNvPr>
          <p:cNvSpPr/>
          <p:nvPr/>
        </p:nvSpPr>
        <p:spPr>
          <a:xfrm>
            <a:off x="710119" y="3064213"/>
            <a:ext cx="1468877" cy="2821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29022-E6DB-4C0D-BA9D-C1E19D2A2D6B}"/>
              </a:ext>
            </a:extLst>
          </p:cNvPr>
          <p:cNvSpPr/>
          <p:nvPr/>
        </p:nvSpPr>
        <p:spPr>
          <a:xfrm>
            <a:off x="718746" y="449550"/>
            <a:ext cx="359924" cy="1974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53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9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4B7127-5A4F-4121-B100-4F5170AD7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8" t="23768" r="36902" b="55943"/>
          <a:stretch/>
        </p:blipFill>
        <p:spPr>
          <a:xfrm>
            <a:off x="109332" y="109330"/>
            <a:ext cx="6659217" cy="1391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9EA162-EB06-47AD-9216-09211D9A1D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31" r="52228" b="48406"/>
          <a:stretch/>
        </p:blipFill>
        <p:spPr>
          <a:xfrm>
            <a:off x="109332" y="1560443"/>
            <a:ext cx="5986668" cy="299333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B5429-2001-4976-A192-93C765980E86}"/>
              </a:ext>
            </a:extLst>
          </p:cNvPr>
          <p:cNvSpPr/>
          <p:nvPr/>
        </p:nvSpPr>
        <p:spPr>
          <a:xfrm>
            <a:off x="165625" y="3657601"/>
            <a:ext cx="689140" cy="25841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EF0C30-65A6-49CA-A4DC-468052641E5E}"/>
              </a:ext>
            </a:extLst>
          </p:cNvPr>
          <p:cNvSpPr/>
          <p:nvPr/>
        </p:nvSpPr>
        <p:spPr>
          <a:xfrm>
            <a:off x="5015919" y="1560443"/>
            <a:ext cx="778593" cy="26835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CBB4F4-CB32-47A9-A9C9-44A1E325E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609" y="1560442"/>
            <a:ext cx="5050063" cy="299333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677FA99-BB4D-46E6-AF14-1E35B9773895}"/>
              </a:ext>
            </a:extLst>
          </p:cNvPr>
          <p:cNvSpPr/>
          <p:nvPr/>
        </p:nvSpPr>
        <p:spPr>
          <a:xfrm>
            <a:off x="6758610" y="2189922"/>
            <a:ext cx="689140" cy="25841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5B7D0E-6542-4F58-B0DE-50B98204B17D}"/>
              </a:ext>
            </a:extLst>
          </p:cNvPr>
          <p:cNvSpPr/>
          <p:nvPr/>
        </p:nvSpPr>
        <p:spPr>
          <a:xfrm>
            <a:off x="8010939" y="3677479"/>
            <a:ext cx="2057400" cy="25841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593B43-E84A-4BC8-998F-4A196E67923A}"/>
              </a:ext>
            </a:extLst>
          </p:cNvPr>
          <p:cNvSpPr/>
          <p:nvPr/>
        </p:nvSpPr>
        <p:spPr>
          <a:xfrm>
            <a:off x="109333" y="109329"/>
            <a:ext cx="11170278" cy="4454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30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51E30-072B-43D6-BDAF-119716B9F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1" r="42609" b="17826"/>
          <a:stretch/>
        </p:blipFill>
        <p:spPr>
          <a:xfrm>
            <a:off x="159026" y="149086"/>
            <a:ext cx="6997148" cy="500932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A8A921-5853-4FB0-B6B2-F6300B5DD75E}"/>
              </a:ext>
            </a:extLst>
          </p:cNvPr>
          <p:cNvSpPr/>
          <p:nvPr/>
        </p:nvSpPr>
        <p:spPr>
          <a:xfrm>
            <a:off x="1755886" y="765312"/>
            <a:ext cx="450602" cy="26835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7455C-E1FC-41D0-88FE-9AA0059852A7}"/>
              </a:ext>
            </a:extLst>
          </p:cNvPr>
          <p:cNvSpPr/>
          <p:nvPr/>
        </p:nvSpPr>
        <p:spPr>
          <a:xfrm>
            <a:off x="851424" y="1371600"/>
            <a:ext cx="778593" cy="23854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E563BD-4C19-458E-8644-B2DEE84041FA}"/>
              </a:ext>
            </a:extLst>
          </p:cNvPr>
          <p:cNvSpPr/>
          <p:nvPr/>
        </p:nvSpPr>
        <p:spPr>
          <a:xfrm>
            <a:off x="2951893" y="1364975"/>
            <a:ext cx="778593" cy="23854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4F7420-4E91-4B3F-AD9A-2CEED8CEEF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30" r="74076" b="38696"/>
          <a:stretch/>
        </p:blipFill>
        <p:spPr>
          <a:xfrm>
            <a:off x="7239056" y="149086"/>
            <a:ext cx="3880568" cy="43930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647D19-0769-4787-9A4B-F1AA5088B302}"/>
              </a:ext>
            </a:extLst>
          </p:cNvPr>
          <p:cNvSpPr/>
          <p:nvPr/>
        </p:nvSpPr>
        <p:spPr>
          <a:xfrm>
            <a:off x="9783388" y="916057"/>
            <a:ext cx="1336236" cy="30645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8AC58-B3D9-487A-823F-A2F7AFB1F61D}"/>
              </a:ext>
            </a:extLst>
          </p:cNvPr>
          <p:cNvSpPr/>
          <p:nvPr/>
        </p:nvSpPr>
        <p:spPr>
          <a:xfrm>
            <a:off x="7914898" y="1371600"/>
            <a:ext cx="2441676" cy="317058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24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D7A587-5FBE-4591-AD84-50A470C05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" t="8840" r="52391" b="47102"/>
          <a:stretch/>
        </p:blipFill>
        <p:spPr>
          <a:xfrm>
            <a:off x="142460" y="119269"/>
            <a:ext cx="6417365" cy="338107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2150D2-03A1-4EB2-A63D-2368796D8386}"/>
              </a:ext>
            </a:extLst>
          </p:cNvPr>
          <p:cNvSpPr/>
          <p:nvPr/>
        </p:nvSpPr>
        <p:spPr>
          <a:xfrm>
            <a:off x="142460" y="2405270"/>
            <a:ext cx="752062" cy="3279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D95149-4302-4D13-80A4-3912C860DA09}"/>
              </a:ext>
            </a:extLst>
          </p:cNvPr>
          <p:cNvSpPr/>
          <p:nvPr/>
        </p:nvSpPr>
        <p:spPr>
          <a:xfrm>
            <a:off x="2975111" y="139148"/>
            <a:ext cx="503585" cy="2882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14D209-A420-424D-B7CA-58A634C848EE}"/>
              </a:ext>
            </a:extLst>
          </p:cNvPr>
          <p:cNvSpPr/>
          <p:nvPr/>
        </p:nvSpPr>
        <p:spPr>
          <a:xfrm>
            <a:off x="5691807" y="142462"/>
            <a:ext cx="619540" cy="2849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3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9DC3C3-1D74-4C19-8914-04BBBFF4D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58" y="216892"/>
            <a:ext cx="4853541" cy="441877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F79C18-C34A-46EE-8DB4-7D503CE056E2}"/>
              </a:ext>
            </a:extLst>
          </p:cNvPr>
          <p:cNvSpPr/>
          <p:nvPr/>
        </p:nvSpPr>
        <p:spPr>
          <a:xfrm>
            <a:off x="175658" y="1038527"/>
            <a:ext cx="3442185" cy="263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14A0-EED9-48EB-B4F7-8B05951BCF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38" t="18116" r="35842" b="18696"/>
          <a:stretch/>
        </p:blipFill>
        <p:spPr>
          <a:xfrm>
            <a:off x="5155163" y="216892"/>
            <a:ext cx="3993114" cy="441877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AF4301-AA1C-474D-A1C5-47D959C4BB16}"/>
              </a:ext>
            </a:extLst>
          </p:cNvPr>
          <p:cNvSpPr/>
          <p:nvPr/>
        </p:nvSpPr>
        <p:spPr>
          <a:xfrm>
            <a:off x="5370890" y="1081820"/>
            <a:ext cx="1964187" cy="2202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45AEB4-45BF-4137-94F3-A534A421C1DC}"/>
              </a:ext>
            </a:extLst>
          </p:cNvPr>
          <p:cNvSpPr/>
          <p:nvPr/>
        </p:nvSpPr>
        <p:spPr>
          <a:xfrm>
            <a:off x="8488015" y="4341853"/>
            <a:ext cx="556593" cy="2202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0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4CDFD6-8DCE-4E1E-B1CA-4E357DA6C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20" t="17390" r="36395" b="31544"/>
          <a:stretch/>
        </p:blipFill>
        <p:spPr>
          <a:xfrm>
            <a:off x="149087" y="99392"/>
            <a:ext cx="4055165" cy="36995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5A5F1-CEA6-4A2E-B8B7-05EF6DA0F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1" y="99393"/>
            <a:ext cx="6174087" cy="287240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B207F8-5C2A-4BD1-9FDD-0C1C7B7505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120" t="17971" r="36087" b="29420"/>
          <a:stretch/>
        </p:blipFill>
        <p:spPr>
          <a:xfrm>
            <a:off x="7098427" y="3142088"/>
            <a:ext cx="3876261" cy="360790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22A74D-A6C2-4AB7-9AE6-FF3490C0846A}"/>
              </a:ext>
            </a:extLst>
          </p:cNvPr>
          <p:cNvSpPr/>
          <p:nvPr/>
        </p:nvSpPr>
        <p:spPr>
          <a:xfrm>
            <a:off x="709439" y="783647"/>
            <a:ext cx="1825039" cy="2699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D3770-DAB2-440A-BF8D-2ECACB88D98F}"/>
              </a:ext>
            </a:extLst>
          </p:cNvPr>
          <p:cNvSpPr/>
          <p:nvPr/>
        </p:nvSpPr>
        <p:spPr>
          <a:xfrm>
            <a:off x="1207373" y="2283683"/>
            <a:ext cx="2012905" cy="3402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0779B-1C92-4501-8AFD-A575E1905549}"/>
              </a:ext>
            </a:extLst>
          </p:cNvPr>
          <p:cNvSpPr/>
          <p:nvPr/>
        </p:nvSpPr>
        <p:spPr>
          <a:xfrm>
            <a:off x="6798365" y="1711298"/>
            <a:ext cx="695739" cy="1473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730AB3-DA24-4207-A616-23B578463492}"/>
              </a:ext>
            </a:extLst>
          </p:cNvPr>
          <p:cNvSpPr/>
          <p:nvPr/>
        </p:nvSpPr>
        <p:spPr>
          <a:xfrm>
            <a:off x="7325137" y="4736931"/>
            <a:ext cx="956046" cy="1207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D43EB1-A18F-4CE6-9D0D-DF026709DB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985" r="52554" b="49131"/>
          <a:stretch/>
        </p:blipFill>
        <p:spPr>
          <a:xfrm>
            <a:off x="149087" y="3877585"/>
            <a:ext cx="5784574" cy="287240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3E00747-6AAF-4994-9C14-73ECB9C90CF1}"/>
              </a:ext>
            </a:extLst>
          </p:cNvPr>
          <p:cNvSpPr/>
          <p:nvPr/>
        </p:nvSpPr>
        <p:spPr>
          <a:xfrm>
            <a:off x="1801351" y="5370744"/>
            <a:ext cx="554223" cy="2249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92010-D6BE-4261-AF4B-76C3D1D03323}"/>
              </a:ext>
            </a:extLst>
          </p:cNvPr>
          <p:cNvSpPr/>
          <p:nvPr/>
        </p:nvSpPr>
        <p:spPr>
          <a:xfrm>
            <a:off x="3920756" y="4919535"/>
            <a:ext cx="2012905" cy="2488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B69C10-E130-4EF1-B152-A2B3DC917191}"/>
              </a:ext>
            </a:extLst>
          </p:cNvPr>
          <p:cNvSpPr/>
          <p:nvPr/>
        </p:nvSpPr>
        <p:spPr>
          <a:xfrm>
            <a:off x="142876" y="86968"/>
            <a:ext cx="10841752" cy="66716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E44A6D-B277-49FA-96EA-EF69D7490B60}"/>
              </a:ext>
            </a:extLst>
          </p:cNvPr>
          <p:cNvCxnSpPr/>
          <p:nvPr/>
        </p:nvCxnSpPr>
        <p:spPr>
          <a:xfrm>
            <a:off x="4204252" y="1639957"/>
            <a:ext cx="596349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8880E0-41B1-46F1-8322-DECABAEF31CB}"/>
              </a:ext>
            </a:extLst>
          </p:cNvPr>
          <p:cNvCxnSpPr>
            <a:cxnSpLocks/>
          </p:cNvCxnSpPr>
          <p:nvPr/>
        </p:nvCxnSpPr>
        <p:spPr>
          <a:xfrm>
            <a:off x="6311348" y="2981741"/>
            <a:ext cx="787079" cy="62616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F9EB06-AE8D-486C-B8FC-6D59AB692688}"/>
              </a:ext>
            </a:extLst>
          </p:cNvPr>
          <p:cNvCxnSpPr>
            <a:cxnSpLocks/>
          </p:cNvCxnSpPr>
          <p:nvPr/>
        </p:nvCxnSpPr>
        <p:spPr>
          <a:xfrm flipH="1">
            <a:off x="5933661" y="5486400"/>
            <a:ext cx="1164766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4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DF37A3-6763-4210-BC1C-AB471F5E7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4" b="2464"/>
          <a:stretch/>
        </p:blipFill>
        <p:spPr>
          <a:xfrm>
            <a:off x="190637" y="119269"/>
            <a:ext cx="6562865" cy="661946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947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9CDA0-A2E1-41AE-87E8-F65DAB906127}"/>
              </a:ext>
            </a:extLst>
          </p:cNvPr>
          <p:cNvSpPr txBox="1"/>
          <p:nvPr/>
        </p:nvSpPr>
        <p:spPr>
          <a:xfrm>
            <a:off x="3081130" y="2623930"/>
            <a:ext cx="6072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2) Upload data to DBFS from a notebook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639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401264-BF62-42C9-8331-EC7B2DDD8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85" r="51413" b="50000"/>
          <a:stretch/>
        </p:blipFill>
        <p:spPr>
          <a:xfrm>
            <a:off x="172278" y="109330"/>
            <a:ext cx="5923722" cy="281277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C133C5-0217-4B03-9803-AA9F561A1969}"/>
              </a:ext>
            </a:extLst>
          </p:cNvPr>
          <p:cNvSpPr/>
          <p:nvPr/>
        </p:nvSpPr>
        <p:spPr>
          <a:xfrm>
            <a:off x="3766929" y="521088"/>
            <a:ext cx="526775" cy="2442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D84EA4-A678-40E2-BF47-F366AA1DB57C}"/>
              </a:ext>
            </a:extLst>
          </p:cNvPr>
          <p:cNvSpPr/>
          <p:nvPr/>
        </p:nvSpPr>
        <p:spPr>
          <a:xfrm>
            <a:off x="3841473" y="1823112"/>
            <a:ext cx="730527" cy="2442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E9122-57AB-49C6-8A19-D7E2CD22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49" y="113215"/>
            <a:ext cx="4280955" cy="28127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3A9CAE-2FD9-4F08-B894-0FB1BE74D7B7}"/>
              </a:ext>
            </a:extLst>
          </p:cNvPr>
          <p:cNvSpPr/>
          <p:nvPr/>
        </p:nvSpPr>
        <p:spPr>
          <a:xfrm>
            <a:off x="7542143" y="1677807"/>
            <a:ext cx="1621735" cy="2603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28F7-9B64-499F-B1B1-0BD0B3007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809" y="3041374"/>
            <a:ext cx="5375278" cy="350616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A8DFE8-C919-422E-9A9D-AA50AFF15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39" y="3048431"/>
            <a:ext cx="5622235" cy="350248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422125-217E-468B-AFCD-23342B7B764C}"/>
              </a:ext>
            </a:extLst>
          </p:cNvPr>
          <p:cNvCxnSpPr>
            <a:cxnSpLocks/>
          </p:cNvCxnSpPr>
          <p:nvPr/>
        </p:nvCxnSpPr>
        <p:spPr>
          <a:xfrm flipH="1">
            <a:off x="5794514" y="4502426"/>
            <a:ext cx="41923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8E94A19-4110-4D37-BB41-CB18C8FE2C9A}"/>
              </a:ext>
            </a:extLst>
          </p:cNvPr>
          <p:cNvSpPr/>
          <p:nvPr/>
        </p:nvSpPr>
        <p:spPr>
          <a:xfrm>
            <a:off x="5068957" y="5756164"/>
            <a:ext cx="616226" cy="2470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0B741B-54D9-49D6-92A4-76593062074A}"/>
              </a:ext>
            </a:extLst>
          </p:cNvPr>
          <p:cNvSpPr/>
          <p:nvPr/>
        </p:nvSpPr>
        <p:spPr>
          <a:xfrm>
            <a:off x="152814" y="96907"/>
            <a:ext cx="11436211" cy="6463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02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AE108E-41E6-4FEA-AD87-A67C3FCE2CF1}"/>
              </a:ext>
            </a:extLst>
          </p:cNvPr>
          <p:cNvSpPr txBox="1"/>
          <p:nvPr/>
        </p:nvSpPr>
        <p:spPr>
          <a:xfrm>
            <a:off x="3930086" y="2566451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/>
              <a:t>3) Upload data to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Databricks</a:t>
            </a:r>
          </a:p>
        </p:txBody>
      </p:sp>
    </p:spTree>
    <p:extLst>
      <p:ext uri="{BB962C8B-B14F-4D97-AF65-F5344CB8AC3E}">
        <p14:creationId xmlns:p14="http://schemas.microsoft.com/office/powerpoint/2010/main" val="19746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1DCEAE-3963-4C77-AD92-1907775A4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02" r="1522" b="29420"/>
          <a:stretch/>
        </p:blipFill>
        <p:spPr>
          <a:xfrm>
            <a:off x="115957" y="536712"/>
            <a:ext cx="12006470" cy="36675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633AC2-1FF4-442F-BDF4-3F84EDA83CD1}"/>
              </a:ext>
            </a:extLst>
          </p:cNvPr>
          <p:cNvSpPr/>
          <p:nvPr/>
        </p:nvSpPr>
        <p:spPr>
          <a:xfrm>
            <a:off x="3528391" y="1003852"/>
            <a:ext cx="2792896" cy="8845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57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36</Words>
  <Application>Microsoft Office PowerPoint</Application>
  <PresentationFormat>Widescreen</PresentationFormat>
  <Paragraphs>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7</cp:revision>
  <dcterms:created xsi:type="dcterms:W3CDTF">2022-06-17T17:44:57Z</dcterms:created>
  <dcterms:modified xsi:type="dcterms:W3CDTF">2023-01-15T13:22:52Z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2022-06-17T17:44:58Z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02609418-644a-4d98-bd83-5a964485cab6</vt:lpwstr>
  </property>
  <property fmtid="{D5CDD505-2E9C-101B-9397-08002B2CF9AE}" pid="8" name="MSIP_Label_19540963-e559-4020-8a90-fe8a502c2801_ContentBits">
    <vt:lpwstr>0</vt:lpwstr>
  </property>
</Properties>
</file>