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0" r:id="rId3"/>
    <p:sldId id="291" r:id="rId4"/>
    <p:sldId id="292" r:id="rId5"/>
    <p:sldId id="293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74EA-05C3-49CE-B41F-CA11C27F7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22231-9AFE-4C42-BE10-C3D171F0F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C4D7E-A930-4DC0-B34E-8A69772F8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7946-9FC0-43CF-8F1E-873518A239F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10E0C-84D1-467C-9836-DDC5B67F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2315-3B96-4CF3-B5C8-C22C9579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4D82-E9AE-4290-939A-7017FA64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5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AD29A-089F-408E-A2A7-F915208E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9E19F-BBDC-4AD4-BDAC-00DD596AE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FA1CC-9446-4904-B1D4-91A975A5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7946-9FC0-43CF-8F1E-873518A239F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7F1B9-6129-42BF-85A9-83A79C0F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3D4EB-C48C-4D9A-AED6-A545EC61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4D82-E9AE-4290-939A-7017FA64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1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7C8A84-DE57-48BC-A787-B03A4B866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D02A7-33A8-4064-8A24-604AA4753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A6163-60D3-4AF1-8D83-59103129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7946-9FC0-43CF-8F1E-873518A239F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F9710-64E6-4A94-AB28-E9ACDC08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56BD2-C4DC-4939-939A-17E47E6D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4D82-E9AE-4290-939A-7017FA64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6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DAFE-18B4-4158-AEFD-4103EB0E7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2562E-DD31-4A45-8F19-45F7A58B0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9088F-DD60-4EB0-A103-2D6F7F854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7946-9FC0-43CF-8F1E-873518A239F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FB0B5-B04E-43E1-8571-0ED95294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FB90B-5AB2-4D33-AC37-BB19D5A4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4D82-E9AE-4290-939A-7017FA64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9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D68F-3254-4AA2-BE87-690CFD4EB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5E80E-7217-4876-A874-56666A15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6D92A-6D87-40F0-B39E-D44FA042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7946-9FC0-43CF-8F1E-873518A239F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FAD65-BFDA-461A-AFBE-A1C7E543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BEF7B-31BF-4897-903F-3D5C9731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4D82-E9AE-4290-939A-7017FA64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0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106BE-53D7-403D-BB10-CDCA9B56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5CDEB-47F3-4847-880F-DF49D8283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15BEC-C947-47BA-9636-20B41D9DF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487DC-DDA6-46D8-837F-63013D321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7946-9FC0-43CF-8F1E-873518A239F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F14BD-AFC3-4E1A-963D-A1ACED118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7CCB5-F6D4-4917-9C96-8076B8B9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4D82-E9AE-4290-939A-7017FA64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0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EA33-670D-4615-9CF0-FA1EA1DAB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29B72-8703-4B92-B941-5C5AB78E6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15875-2225-4D45-A4B3-C86766B5D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C165B-6613-4DA5-92A4-F9E29348B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A87BB-64E9-4B09-A609-544D5722E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5E4DDE-F6CC-4F77-A896-1F717457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7946-9FC0-43CF-8F1E-873518A239F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52423-E990-432D-912A-BC28CAB7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768AB-D289-47EF-AF8F-99F411A4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4D82-E9AE-4290-939A-7017FA64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1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BC3F-1EAC-49F9-B40E-3D87B9761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0F1592-D97C-4437-9789-1ED37C281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7946-9FC0-43CF-8F1E-873518A239F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7BBF0-8B00-412C-96BA-D630B931A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FD4C4-6695-4EA7-9FC5-D9DD2F7B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4D82-E9AE-4290-939A-7017FA64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7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051B7B-F137-47CD-BE54-42A0BF9C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7946-9FC0-43CF-8F1E-873518A239F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0A556-6C94-4BF4-BC1A-7C241FE7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80508-F726-4470-9BC0-99502017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4D82-E9AE-4290-939A-7017FA64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4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1E1D7-5999-4B5F-85B9-AB424278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7806F-9E76-4181-A2A0-AA2E70A12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6F0ED-918C-4448-89EB-D9F04CB4B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53A79-E31F-4FFF-B29C-C406479B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7946-9FC0-43CF-8F1E-873518A239F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F970E-DCFA-4060-8D4C-C6C7D0E10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53417-CD91-4D4E-BF55-E935FD3C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4D82-E9AE-4290-939A-7017FA64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5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6179-8A8E-4A02-A4CF-5763A620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13E3E1-E3B5-42A6-92CB-267AF8909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26C10-035A-4233-A1CB-0CC84FE8E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0F4C4-CDAE-4473-AE99-7E69C469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7946-9FC0-43CF-8F1E-873518A239F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EEBAD-F123-4FA5-9E36-19B81423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7FE58-5C77-4159-8B66-8C32F5AB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4D82-E9AE-4290-939A-7017FA64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8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EC658C-9B67-41E1-855E-10A1B1041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848FE-52EF-4CA7-8FB2-BA1E092AB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7CC32-5AA4-4CDB-BB03-AB3502218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57946-9FC0-43CF-8F1E-873518A239F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00631-CA55-4965-8ED0-BD7D6DF3A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537D2-431D-4BDE-ACFA-F2AE5363D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94D82-E9AE-4290-939A-7017FA64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7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FC9DDD-3D2C-4F7B-85C2-103330556D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29" t="5073" r="10815" b="50000"/>
          <a:stretch/>
        </p:blipFill>
        <p:spPr>
          <a:xfrm>
            <a:off x="135834" y="175516"/>
            <a:ext cx="5963479" cy="1832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029ACE-89D6-4BE1-810A-92F1A632A5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710" r="77989" b="6812"/>
          <a:stretch/>
        </p:blipFill>
        <p:spPr>
          <a:xfrm>
            <a:off x="135834" y="2454964"/>
            <a:ext cx="3392557" cy="203553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007DDB-CD81-4305-BA30-08083290299D}"/>
              </a:ext>
            </a:extLst>
          </p:cNvPr>
          <p:cNvSpPr/>
          <p:nvPr/>
        </p:nvSpPr>
        <p:spPr>
          <a:xfrm>
            <a:off x="248478" y="3416219"/>
            <a:ext cx="993913" cy="3237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E14958-D57F-4856-B75F-92636BECC897}"/>
              </a:ext>
            </a:extLst>
          </p:cNvPr>
          <p:cNvSpPr/>
          <p:nvPr/>
        </p:nvSpPr>
        <p:spPr>
          <a:xfrm>
            <a:off x="2189922" y="2932515"/>
            <a:ext cx="1159565" cy="3237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D05665-F6F2-4AD5-9C02-BD1EC87C0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34" y="4571999"/>
            <a:ext cx="10111409" cy="180510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C4510A0-1948-4BB2-8A96-1A84A0D7CCFA}"/>
              </a:ext>
            </a:extLst>
          </p:cNvPr>
          <p:cNvSpPr/>
          <p:nvPr/>
        </p:nvSpPr>
        <p:spPr>
          <a:xfrm>
            <a:off x="1832112" y="5003169"/>
            <a:ext cx="1288775" cy="3237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5D1060-FD43-4537-AC6B-ABBBC11E8929}"/>
              </a:ext>
            </a:extLst>
          </p:cNvPr>
          <p:cNvSpPr/>
          <p:nvPr/>
        </p:nvSpPr>
        <p:spPr>
          <a:xfrm>
            <a:off x="125895" y="2464903"/>
            <a:ext cx="10121348" cy="39221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928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EE5908-DC12-4B24-91B2-E62EB7A70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106007"/>
            <a:ext cx="7702827" cy="666170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BBDC6A-0026-42F1-865F-9188B59FFDAC}"/>
              </a:ext>
            </a:extLst>
          </p:cNvPr>
          <p:cNvSpPr/>
          <p:nvPr/>
        </p:nvSpPr>
        <p:spPr>
          <a:xfrm>
            <a:off x="258418" y="4466457"/>
            <a:ext cx="7454348" cy="3237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D82C16-0C8D-42BF-8034-A1EFD72E6B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1" t="10351" r="2275" b="17245"/>
          <a:stretch/>
        </p:blipFill>
        <p:spPr>
          <a:xfrm>
            <a:off x="2305878" y="109330"/>
            <a:ext cx="5514026" cy="74543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958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3DBF93-02D1-4120-B889-BE09DAED5C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16" r="52310" b="5363"/>
          <a:stretch/>
        </p:blipFill>
        <p:spPr>
          <a:xfrm>
            <a:off x="119269" y="89450"/>
            <a:ext cx="6211957" cy="633938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5F60F1-36B5-4815-917B-5FD938643D9C}"/>
              </a:ext>
            </a:extLst>
          </p:cNvPr>
          <p:cNvSpPr/>
          <p:nvPr/>
        </p:nvSpPr>
        <p:spPr>
          <a:xfrm>
            <a:off x="2975114" y="163757"/>
            <a:ext cx="503582" cy="2654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59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88A751-C5E0-4D87-B78A-468169E1AA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8" b="2202"/>
          <a:stretch/>
        </p:blipFill>
        <p:spPr>
          <a:xfrm>
            <a:off x="123411" y="188843"/>
            <a:ext cx="6486111" cy="324015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5B3193-BC6C-425A-B6F5-2C29FEACDEBB}"/>
              </a:ext>
            </a:extLst>
          </p:cNvPr>
          <p:cNvSpPr/>
          <p:nvPr/>
        </p:nvSpPr>
        <p:spPr>
          <a:xfrm>
            <a:off x="228601" y="2481941"/>
            <a:ext cx="735496" cy="3010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DC6A61-338B-45FE-A056-33D3CF367070}"/>
              </a:ext>
            </a:extLst>
          </p:cNvPr>
          <p:cNvSpPr/>
          <p:nvPr/>
        </p:nvSpPr>
        <p:spPr>
          <a:xfrm>
            <a:off x="3084445" y="179115"/>
            <a:ext cx="543338" cy="2981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9DF5B7-D0EF-4EA6-A9F4-03F55E070A8A}"/>
              </a:ext>
            </a:extLst>
          </p:cNvPr>
          <p:cNvSpPr/>
          <p:nvPr/>
        </p:nvSpPr>
        <p:spPr>
          <a:xfrm>
            <a:off x="2020958" y="1113654"/>
            <a:ext cx="702364" cy="2678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C5DFE7-C88E-4D7B-91D4-03C8BA171B95}"/>
              </a:ext>
            </a:extLst>
          </p:cNvPr>
          <p:cNvSpPr/>
          <p:nvPr/>
        </p:nvSpPr>
        <p:spPr>
          <a:xfrm>
            <a:off x="4368247" y="1117178"/>
            <a:ext cx="581440" cy="2546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049291-E046-4B94-8963-781CD7E8D7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969"/>
          <a:stretch/>
        </p:blipFill>
        <p:spPr>
          <a:xfrm>
            <a:off x="6629400" y="188844"/>
            <a:ext cx="2057400" cy="419431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BA154D1-33C9-42B0-9622-D1BABB5231C6}"/>
              </a:ext>
            </a:extLst>
          </p:cNvPr>
          <p:cNvSpPr/>
          <p:nvPr/>
        </p:nvSpPr>
        <p:spPr>
          <a:xfrm>
            <a:off x="123411" y="178904"/>
            <a:ext cx="8563389" cy="4204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DD9F21-12D3-408D-80CD-B41BA2FD80EA}"/>
              </a:ext>
            </a:extLst>
          </p:cNvPr>
          <p:cNvSpPr/>
          <p:nvPr/>
        </p:nvSpPr>
        <p:spPr>
          <a:xfrm>
            <a:off x="6714923" y="178904"/>
            <a:ext cx="1972088" cy="42042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511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ACD6E8-5913-4A34-9017-966F41B5C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70" y="126724"/>
            <a:ext cx="6297682" cy="322463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34D77D-E7DF-4ADD-950B-58B9887620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5" r="5514"/>
          <a:stretch/>
        </p:blipFill>
        <p:spPr>
          <a:xfrm>
            <a:off x="6490253" y="516834"/>
            <a:ext cx="4224132" cy="586408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420C60-6928-4968-8D06-E24AEAB794CB}"/>
              </a:ext>
            </a:extLst>
          </p:cNvPr>
          <p:cNvSpPr/>
          <p:nvPr/>
        </p:nvSpPr>
        <p:spPr>
          <a:xfrm>
            <a:off x="192571" y="126724"/>
            <a:ext cx="10531754" cy="62541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505783-C422-41A3-AE0F-72554670DC2D}"/>
              </a:ext>
            </a:extLst>
          </p:cNvPr>
          <p:cNvSpPr/>
          <p:nvPr/>
        </p:nvSpPr>
        <p:spPr>
          <a:xfrm>
            <a:off x="228601" y="2362673"/>
            <a:ext cx="735496" cy="3010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8F26A2-F9C0-4CB6-848D-08DA62DC4032}"/>
              </a:ext>
            </a:extLst>
          </p:cNvPr>
          <p:cNvSpPr/>
          <p:nvPr/>
        </p:nvSpPr>
        <p:spPr>
          <a:xfrm>
            <a:off x="3034961" y="155909"/>
            <a:ext cx="543338" cy="2526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094FC1-EEDC-4E52-B66B-557E34E31CBC}"/>
              </a:ext>
            </a:extLst>
          </p:cNvPr>
          <p:cNvSpPr/>
          <p:nvPr/>
        </p:nvSpPr>
        <p:spPr>
          <a:xfrm>
            <a:off x="1991141" y="1282617"/>
            <a:ext cx="563216" cy="2778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F1B5FE-DB78-42E0-805B-C17549FBC338}"/>
              </a:ext>
            </a:extLst>
          </p:cNvPr>
          <p:cNvSpPr/>
          <p:nvPr/>
        </p:nvSpPr>
        <p:spPr>
          <a:xfrm>
            <a:off x="4268857" y="1047394"/>
            <a:ext cx="581440" cy="2546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4C7F54-852C-4AC2-9518-BBF1FA0FCEDA}"/>
              </a:ext>
            </a:extLst>
          </p:cNvPr>
          <p:cNvSpPr/>
          <p:nvPr/>
        </p:nvSpPr>
        <p:spPr>
          <a:xfrm>
            <a:off x="6480312" y="1027982"/>
            <a:ext cx="944217" cy="2740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8D7E4E-1A84-4734-B0B0-E01AF462F8E4}"/>
              </a:ext>
            </a:extLst>
          </p:cNvPr>
          <p:cNvSpPr/>
          <p:nvPr/>
        </p:nvSpPr>
        <p:spPr>
          <a:xfrm>
            <a:off x="8666920" y="1027982"/>
            <a:ext cx="2057404" cy="53529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529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05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13</cp:revision>
  <dcterms:created xsi:type="dcterms:W3CDTF">2022-06-02T05:15:21Z</dcterms:created>
  <dcterms:modified xsi:type="dcterms:W3CDTF">2023-01-15T13:46:29Z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2022-06-02T05:15:21Z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75b5ee65-af90-4246-a532-ac2e31f8debb</vt:lpwstr>
  </property>
  <property fmtid="{D5CDD505-2E9C-101B-9397-08002B2CF9AE}" pid="8" name="MSIP_Label_19540963-e559-4020-8a90-fe8a502c2801_ContentBits">
    <vt:lpwstr>0</vt:lpwstr>
  </property>
</Properties>
</file>