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9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2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7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3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4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3480-4CA3-41A2-9182-300C7EDD076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69CD-CF56-4E9B-98C7-823AD091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268264" y="745588"/>
            <a:ext cx="3362040" cy="3734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8264" y="745588"/>
            <a:ext cx="3362040" cy="3734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8264" y="233155"/>
            <a:ext cx="3362040" cy="4983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20" y="1204472"/>
            <a:ext cx="3139724" cy="169347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2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19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2022-10-15T17:43:04Z</dcterms:created>
  <dcterms:modified xsi:type="dcterms:W3CDTF">2022-10-15T17:50:43Z</dcterms:modified>
</cp:coreProperties>
</file>