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8F4C7-D8B4-4FEF-AFDB-C5823EDF9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7DA66C-FE4A-4C10-BD7B-E2D0F8899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985DE-90EB-4FD3-AF05-44727227D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86229-FB1F-4CC7-9C74-D286F7E206AB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9DB10-5C02-4C18-899B-47B95BFEA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13427-2B19-4B10-ACF3-D0FF6B89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C337-19DD-4E78-A87E-C61385CA1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25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DACD8-EC5B-402E-AD95-B03CEE3C9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0F0A1-F143-4405-A974-9D3AEABF7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1D49E-65C9-4677-9424-94BC93419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86229-FB1F-4CC7-9C74-D286F7E206AB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0250F-308E-4120-A43B-8889D44B6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458F0-0A85-4155-8DAA-F7FF0E546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C337-19DD-4E78-A87E-C61385CA1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69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32264E-2989-4330-BAB5-A95BDFC940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8CF9F9-E45B-4557-9191-6DA6F2437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B673B-5C0C-4A59-9BB0-F656E445A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86229-FB1F-4CC7-9C74-D286F7E206AB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82401-2983-4AED-A9F7-18CDFD0C8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356E-0833-487A-8311-4DE2ECF84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C337-19DD-4E78-A87E-C61385CA1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49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0580C-17B5-4CDE-8597-1F5557107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E6AAE-2EFF-4C2A-BE9D-4459250F0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6CA72-A04C-4EB0-BA57-A6D5C7D8C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86229-FB1F-4CC7-9C74-D286F7E206AB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97A27-BDD5-4E31-A1B0-8031126EE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BE7DD-1645-47DF-8D1F-F5CB22DA9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C337-19DD-4E78-A87E-C61385CA1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5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E9309-4E08-4E42-9C05-5AD206319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0D5F2-3B2D-45DD-A19F-A900ECA38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17C1F-3EBE-4270-8EF2-4E763A2C8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86229-FB1F-4CC7-9C74-D286F7E206AB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9182E-5549-4FF1-8163-CF813467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51AB8-6E50-4A1B-9864-00D818F69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C337-19DD-4E78-A87E-C61385CA1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75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918A-1CD0-4081-86F4-04248B742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60C2C-E522-48E5-AB09-5728FD6E8E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91E00-976D-4682-9BAF-4AEC5B878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76FA2-6697-4CE8-9C45-7AB1B9879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86229-FB1F-4CC7-9C74-D286F7E206AB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99502-7AC2-4400-B701-21E0F5AD9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2D9AA-1751-4EFB-886A-99F7EE722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C337-19DD-4E78-A87E-C61385CA1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04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03C9F-085F-4342-A216-3534FB91D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FBB23-2584-4D51-A108-F1816C519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79355-F2E2-4D4F-869C-ED05781C5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AC5CC4-8D78-4F28-B9F4-5910EEBD85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DFD4B-BD1C-4983-A4E0-1196110C7E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72BC3D-4631-4CC7-A0B5-9E26901DA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86229-FB1F-4CC7-9C74-D286F7E206AB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47F907-007F-4FC4-AFD2-862B6EE60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7ED5EF-6756-47F3-ACDF-817E28336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C337-19DD-4E78-A87E-C61385CA1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2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345CA-3A59-4624-A0F3-6699CC526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28E56B-CC34-447E-8F01-47160C578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86229-FB1F-4CC7-9C74-D286F7E206AB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B81DCC-DB42-4F54-972A-C9AE973D6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CF1A03-5B8B-4FCD-A63F-4EACDE4FB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C337-19DD-4E78-A87E-C61385CA1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76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4C1D72-6882-4F90-95BF-5FE2C74D0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86229-FB1F-4CC7-9C74-D286F7E206AB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64D4CD-52BF-4F11-B4C5-0BD0740BE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B52E8F-E28B-4CAE-B3BD-2F8C6895D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C337-19DD-4E78-A87E-C61385CA1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CF2FF-3434-4BCA-B2CB-8E8816EF1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8BF75-962D-4CD0-AD4A-0405F4F8E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42F83-7002-4EDB-8527-4BD0E44F5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3D458-81C1-408E-8443-A9CD1F7C3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86229-FB1F-4CC7-9C74-D286F7E206AB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DE484-4113-42FE-8E64-CFFAC805D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3306F-87D8-4B5B-989E-889933ED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C337-19DD-4E78-A87E-C61385CA1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40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A4160-9230-433E-80C5-15D714915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382F4-58A6-4339-ABF3-72DC8A1B8B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6FF36B-D5B8-4E0F-800A-35993F8AD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B5575-B587-4567-8525-3C5353B6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86229-FB1F-4CC7-9C74-D286F7E206AB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E910A-FB90-4E6F-8385-A15FD9138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BCF4C-EA76-450E-AFF0-29F5D2D43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C337-19DD-4E78-A87E-C61385CA1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9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B8E0A-021E-4D3A-A352-95884B7AD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624F8-F6B7-43DB-940C-4C7CADF01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954C7-59FA-43B3-80B5-C027D7D2F1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86229-FB1F-4CC7-9C74-D286F7E206AB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482AD-32F5-4313-A5E5-13A4FF4DF8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FFACF-92CC-4349-AB25-A273562A86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BC337-19DD-4E78-A87E-C61385CA1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38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91F35A-4914-49A5-BC29-016FE68A1D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766" b="48150"/>
          <a:stretch/>
        </p:blipFill>
        <p:spPr>
          <a:xfrm>
            <a:off x="139147" y="149086"/>
            <a:ext cx="11966713" cy="349670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222B343-2043-437D-BDB2-E33F32482832}"/>
              </a:ext>
            </a:extLst>
          </p:cNvPr>
          <p:cNvSpPr/>
          <p:nvPr/>
        </p:nvSpPr>
        <p:spPr>
          <a:xfrm>
            <a:off x="139147" y="3031435"/>
            <a:ext cx="914401" cy="3180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00D371-85E4-4D8E-9FB8-B9E125D70066}"/>
              </a:ext>
            </a:extLst>
          </p:cNvPr>
          <p:cNvSpPr/>
          <p:nvPr/>
        </p:nvSpPr>
        <p:spPr>
          <a:xfrm>
            <a:off x="1762538" y="1186069"/>
            <a:ext cx="1040297" cy="2252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0EFF7C-3757-4C91-B172-C091B4B8F927}"/>
              </a:ext>
            </a:extLst>
          </p:cNvPr>
          <p:cNvSpPr/>
          <p:nvPr/>
        </p:nvSpPr>
        <p:spPr>
          <a:xfrm>
            <a:off x="1918251" y="2240337"/>
            <a:ext cx="1182758" cy="3338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29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D9ACCFA-A768-49E3-BD2B-6988BF4F7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4" y="102922"/>
            <a:ext cx="12026348" cy="356172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442A4C6-31CD-4D34-AA67-250597A899B9}"/>
              </a:ext>
            </a:extLst>
          </p:cNvPr>
          <p:cNvSpPr/>
          <p:nvPr/>
        </p:nvSpPr>
        <p:spPr>
          <a:xfrm>
            <a:off x="86139" y="2464905"/>
            <a:ext cx="914401" cy="3180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6D34F2-0D9A-48BF-9107-5C712C42B987}"/>
              </a:ext>
            </a:extLst>
          </p:cNvPr>
          <p:cNvSpPr/>
          <p:nvPr/>
        </p:nvSpPr>
        <p:spPr>
          <a:xfrm>
            <a:off x="3965713" y="834887"/>
            <a:ext cx="586410" cy="2484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19C300-A2EF-4485-B2BB-86A16E09D0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250" b="6090"/>
          <a:stretch/>
        </p:blipFill>
        <p:spPr>
          <a:xfrm>
            <a:off x="76200" y="3737268"/>
            <a:ext cx="8729870" cy="303286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94940B1-B1B6-4C6A-ADAC-A806B92F8B39}"/>
              </a:ext>
            </a:extLst>
          </p:cNvPr>
          <p:cNvSpPr/>
          <p:nvPr/>
        </p:nvSpPr>
        <p:spPr>
          <a:xfrm>
            <a:off x="4177747" y="4485861"/>
            <a:ext cx="586410" cy="2484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FBA6D5-DF11-4524-A2EC-75323E0A1E31}"/>
              </a:ext>
            </a:extLst>
          </p:cNvPr>
          <p:cNvSpPr/>
          <p:nvPr/>
        </p:nvSpPr>
        <p:spPr>
          <a:xfrm>
            <a:off x="1871869" y="5293456"/>
            <a:ext cx="6437244" cy="10178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19B085-8F1D-4C54-9EF9-A80C58C92204}"/>
              </a:ext>
            </a:extLst>
          </p:cNvPr>
          <p:cNvSpPr/>
          <p:nvPr/>
        </p:nvSpPr>
        <p:spPr>
          <a:xfrm>
            <a:off x="49695" y="92983"/>
            <a:ext cx="12046227" cy="66870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84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80BFF5-CE4E-4219-9D88-1BBF75704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45" y="139976"/>
            <a:ext cx="7654372" cy="250210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53FEFBA-4A5E-41F1-903C-7CBBF6150745}"/>
              </a:ext>
            </a:extLst>
          </p:cNvPr>
          <p:cNvSpPr/>
          <p:nvPr/>
        </p:nvSpPr>
        <p:spPr>
          <a:xfrm>
            <a:off x="2855842" y="848139"/>
            <a:ext cx="586410" cy="2484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E802CF-C0F8-4416-BE18-B790C2983714}"/>
              </a:ext>
            </a:extLst>
          </p:cNvPr>
          <p:cNvSpPr/>
          <p:nvPr/>
        </p:nvSpPr>
        <p:spPr>
          <a:xfrm>
            <a:off x="321364" y="1743460"/>
            <a:ext cx="7103165" cy="7810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7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21A3D9-81CB-40E7-8F23-D0BCCBF8B7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65" t="45942" r="56957" b="37247"/>
          <a:stretch/>
        </p:blipFill>
        <p:spPr>
          <a:xfrm>
            <a:off x="258417" y="809398"/>
            <a:ext cx="4045225" cy="11529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230F2FE-2CBE-45BD-9459-D41DE97593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2435"/>
          <a:stretch/>
        </p:blipFill>
        <p:spPr>
          <a:xfrm>
            <a:off x="278295" y="278299"/>
            <a:ext cx="2882348" cy="4576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A6C3D93-BB3F-46E5-89AC-88D556261BA7}"/>
              </a:ext>
            </a:extLst>
          </p:cNvPr>
          <p:cNvSpPr/>
          <p:nvPr/>
        </p:nvSpPr>
        <p:spPr>
          <a:xfrm>
            <a:off x="258417" y="228603"/>
            <a:ext cx="4045225" cy="17337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87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5</cp:revision>
  <dcterms:created xsi:type="dcterms:W3CDTF">2022-06-14T10:04:56Z</dcterms:created>
  <dcterms:modified xsi:type="dcterms:W3CDTF">2022-06-14T16:40:52Z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2022-06-14T10:04:56Z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de3ba450-017f-42a6-b32f-ae74134db257</vt:lpwstr>
  </property>
  <property fmtid="{D5CDD505-2E9C-101B-9397-08002B2CF9AE}" pid="8" name="MSIP_Label_19540963-e559-4020-8a90-fe8a502c2801_ContentBits">
    <vt:lpwstr>0</vt:lpwstr>
  </property>
</Properties>
</file>