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96" r:id="rId4"/>
    <p:sldId id="297" r:id="rId5"/>
    <p:sldId id="256" r:id="rId6"/>
    <p:sldId id="258" r:id="rId7"/>
    <p:sldId id="29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7FD3-60E4-4685-9C61-4E573BA84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FAF48-315F-4676-9EDC-D17577037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DC12-FC8C-4FB7-A7EE-E028F237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DD20-2910-46F5-B351-24285864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055C-41CB-44BA-8C29-6FCCB9BC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36DD-E7C2-4A05-A500-44ED9035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081E8-DB62-414B-977E-1E9F5EA8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808A-5F20-47B1-A066-A4D37845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8957-F387-4D4F-943F-DA96E1A0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DCD6-F498-4C47-B4C5-659DFA5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C1071-C49C-48E4-AAF5-DC536D0D6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A34D-2C64-480E-AB46-9A7A03548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826F-D92C-4DFF-8D59-828842E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F6B2-1888-4566-A878-06FEB6BB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EAE4-E3FC-493C-82BA-A78A4FBF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B493-C0DE-4AE4-9A35-6E8AD3B8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4370-C8A7-48F5-A841-4A261E1A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4122-1E75-4FB0-9236-CF2FDAA8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B021-441B-41D9-8519-55EC85EB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3BBC-7E3B-47BF-A9B2-91F8B492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9255-BDA9-4523-A6BF-C69C2684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F0D7-13E9-4F8E-9F51-D3CCC9A2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3FC2-C6F2-4748-B33E-F0FC1C9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E802-A0E0-4437-9BAC-F71203AD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5A2D4-EF11-44BE-B31D-CD2812C9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626-64AC-43D4-AFCB-E7ECDA12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7E1E-ECB5-4042-BBD9-2726A852A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5F789-5571-436F-96D7-1429327F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E548E-354C-40E6-97B5-FF98C553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90133-839F-4B19-BE19-E54BF244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22749-8D82-445A-A39B-B885CFE7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CBB9-E4A0-46AC-B1E0-7E756FF4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7FB9-04BD-4E65-9B3B-7B9DD4B4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9278-A9B3-44BF-B6AE-EA02558A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76F98-4BE6-4B31-886F-6395CBD79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C8101-E402-4CA8-B82D-8DFC7ADF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A12E0-3F9E-42BD-98B3-6505561D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A0C62-D031-47E6-AE59-D96D0548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C92FD-42E3-4989-8C25-ADB08AE7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87AC-48E1-4034-B16E-72E9AAE6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213F5-49E6-4376-8C3D-60EC2CE9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A166C-8D83-4EBC-96E3-748A21E5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C763-841D-4EA2-90C8-664DFAB1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C2927-A3CD-4EDC-AEE9-E9295ACC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BE527-F7D3-464A-8B1D-984BA25D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C0418-CD51-483A-A33B-C4218D25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8709-EABC-4A1D-A57C-6149C204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4C40-EBF2-4D6C-99AF-878A8CE8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7778D-6A4B-481E-9FB5-9F342C18E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3C3D9-11B5-4F10-A7EF-15DF9DC0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46568-E1C2-4720-9A3D-BF1FC9DF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E4F1F-DEF6-4D03-8F7F-AD49EA3C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CD6F-69FC-43A2-841F-D74BA142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FE51B-720F-4481-B5C7-CA12D40B8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544DD-3BD9-4150-BC39-0B26B9877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6E9D-F0F6-46B9-8A6D-E73EF20E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20E9-3F2D-451C-97EF-57198EF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CF5E3-F13E-4C28-8F0F-F7A990F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4D9C9-C2C2-45AD-B08C-5E594AC5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BADD-44E7-43E3-8DCF-9FAD60E6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DFEA-58A5-4C33-8A6B-F8424B413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9761-59CD-4650-B15D-D41385F5E9C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6394-6474-476B-937C-013D14687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ACCE-9DB9-4202-8FD9-731E11F84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77C1-F622-4CCD-A0AB-D574E15B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2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91536B-61D0-48CD-BA27-D2EE2ACB1DA2}"/>
              </a:ext>
            </a:extLst>
          </p:cNvPr>
          <p:cNvSpPr txBox="1"/>
          <p:nvPr/>
        </p:nvSpPr>
        <p:spPr>
          <a:xfrm>
            <a:off x="3061252" y="2643809"/>
            <a:ext cx="6336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Upload data to DBFS from the file browser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6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D7A587-5FBE-4591-AD84-50A470C05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 t="8840" r="52391" b="47102"/>
          <a:stretch/>
        </p:blipFill>
        <p:spPr>
          <a:xfrm>
            <a:off x="142460" y="119269"/>
            <a:ext cx="6417365" cy="338107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2150D2-03A1-4EB2-A63D-2368796D8386}"/>
              </a:ext>
            </a:extLst>
          </p:cNvPr>
          <p:cNvSpPr/>
          <p:nvPr/>
        </p:nvSpPr>
        <p:spPr>
          <a:xfrm>
            <a:off x="142460" y="2405270"/>
            <a:ext cx="752062" cy="327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95149-4302-4D13-80A4-3912C860DA09}"/>
              </a:ext>
            </a:extLst>
          </p:cNvPr>
          <p:cNvSpPr/>
          <p:nvPr/>
        </p:nvSpPr>
        <p:spPr>
          <a:xfrm>
            <a:off x="2975111" y="139148"/>
            <a:ext cx="503585" cy="288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4D209-A420-424D-B7CA-58A634C848EE}"/>
              </a:ext>
            </a:extLst>
          </p:cNvPr>
          <p:cNvSpPr/>
          <p:nvPr/>
        </p:nvSpPr>
        <p:spPr>
          <a:xfrm>
            <a:off x="5691807" y="142462"/>
            <a:ext cx="619540" cy="2849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9DC3C3-1D74-4C19-8914-04BBBFF4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8" y="216892"/>
            <a:ext cx="4853541" cy="44187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F79C18-C34A-46EE-8DB4-7D503CE056E2}"/>
              </a:ext>
            </a:extLst>
          </p:cNvPr>
          <p:cNvSpPr/>
          <p:nvPr/>
        </p:nvSpPr>
        <p:spPr>
          <a:xfrm>
            <a:off x="175658" y="1038527"/>
            <a:ext cx="3442185" cy="263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14A0-EED9-48EB-B4F7-8B05951BC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8" t="18116" r="35842" b="18696"/>
          <a:stretch/>
        </p:blipFill>
        <p:spPr>
          <a:xfrm>
            <a:off x="5155163" y="216892"/>
            <a:ext cx="3993114" cy="44187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AF4301-AA1C-474D-A1C5-47D959C4BB16}"/>
              </a:ext>
            </a:extLst>
          </p:cNvPr>
          <p:cNvSpPr/>
          <p:nvPr/>
        </p:nvSpPr>
        <p:spPr>
          <a:xfrm>
            <a:off x="5370890" y="1081820"/>
            <a:ext cx="1964187" cy="2202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5AEB4-45BF-4137-94F3-A534A421C1DC}"/>
              </a:ext>
            </a:extLst>
          </p:cNvPr>
          <p:cNvSpPr/>
          <p:nvPr/>
        </p:nvSpPr>
        <p:spPr>
          <a:xfrm>
            <a:off x="8488015" y="4341853"/>
            <a:ext cx="556593" cy="220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4CDFD6-8DCE-4E1E-B1CA-4E357DA6C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0" t="17390" r="36395" b="31544"/>
          <a:stretch/>
        </p:blipFill>
        <p:spPr>
          <a:xfrm>
            <a:off x="149087" y="99392"/>
            <a:ext cx="4055165" cy="36995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5A5F1-CEA6-4A2E-B8B7-05EF6DA0F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99393"/>
            <a:ext cx="6174087" cy="28724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207F8-5C2A-4BD1-9FDD-0C1C7B750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20" t="17971" r="36087" b="29420"/>
          <a:stretch/>
        </p:blipFill>
        <p:spPr>
          <a:xfrm>
            <a:off x="7098427" y="3142088"/>
            <a:ext cx="3876261" cy="36079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22A74D-A6C2-4AB7-9AE6-FF3490C0846A}"/>
              </a:ext>
            </a:extLst>
          </p:cNvPr>
          <p:cNvSpPr/>
          <p:nvPr/>
        </p:nvSpPr>
        <p:spPr>
          <a:xfrm>
            <a:off x="709439" y="783647"/>
            <a:ext cx="1825039" cy="269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D3770-DAB2-440A-BF8D-2ECACB88D98F}"/>
              </a:ext>
            </a:extLst>
          </p:cNvPr>
          <p:cNvSpPr/>
          <p:nvPr/>
        </p:nvSpPr>
        <p:spPr>
          <a:xfrm>
            <a:off x="1207373" y="2283683"/>
            <a:ext cx="2012905" cy="340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0779B-1C92-4501-8AFD-A575E1905549}"/>
              </a:ext>
            </a:extLst>
          </p:cNvPr>
          <p:cNvSpPr/>
          <p:nvPr/>
        </p:nvSpPr>
        <p:spPr>
          <a:xfrm>
            <a:off x="6798365" y="1711298"/>
            <a:ext cx="695739" cy="147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730AB3-DA24-4207-A616-23B578463492}"/>
              </a:ext>
            </a:extLst>
          </p:cNvPr>
          <p:cNvSpPr/>
          <p:nvPr/>
        </p:nvSpPr>
        <p:spPr>
          <a:xfrm>
            <a:off x="7325137" y="4736931"/>
            <a:ext cx="956046" cy="1207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43EB1-A18F-4CE6-9D0D-DF026709DB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85" r="52554" b="49131"/>
          <a:stretch/>
        </p:blipFill>
        <p:spPr>
          <a:xfrm>
            <a:off x="149087" y="3877585"/>
            <a:ext cx="5784574" cy="28724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E00747-6AAF-4994-9C14-73ECB9C90CF1}"/>
              </a:ext>
            </a:extLst>
          </p:cNvPr>
          <p:cNvSpPr/>
          <p:nvPr/>
        </p:nvSpPr>
        <p:spPr>
          <a:xfrm>
            <a:off x="1801351" y="5370744"/>
            <a:ext cx="554223" cy="2249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92010-D6BE-4261-AF4B-76C3D1D03323}"/>
              </a:ext>
            </a:extLst>
          </p:cNvPr>
          <p:cNvSpPr/>
          <p:nvPr/>
        </p:nvSpPr>
        <p:spPr>
          <a:xfrm>
            <a:off x="3920756" y="4919535"/>
            <a:ext cx="2012905" cy="248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69C10-E130-4EF1-B152-A2B3DC917191}"/>
              </a:ext>
            </a:extLst>
          </p:cNvPr>
          <p:cNvSpPr/>
          <p:nvPr/>
        </p:nvSpPr>
        <p:spPr>
          <a:xfrm>
            <a:off x="142876" y="86968"/>
            <a:ext cx="10841752" cy="66716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44A6D-B277-49FA-96EA-EF69D7490B60}"/>
              </a:ext>
            </a:extLst>
          </p:cNvPr>
          <p:cNvCxnSpPr/>
          <p:nvPr/>
        </p:nvCxnSpPr>
        <p:spPr>
          <a:xfrm>
            <a:off x="4204252" y="1639957"/>
            <a:ext cx="596349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8880E0-41B1-46F1-8322-DECABAEF31CB}"/>
              </a:ext>
            </a:extLst>
          </p:cNvPr>
          <p:cNvCxnSpPr>
            <a:cxnSpLocks/>
          </p:cNvCxnSpPr>
          <p:nvPr/>
        </p:nvCxnSpPr>
        <p:spPr>
          <a:xfrm>
            <a:off x="6311348" y="2981741"/>
            <a:ext cx="787079" cy="62616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F9EB06-AE8D-486C-B8FC-6D59AB692688}"/>
              </a:ext>
            </a:extLst>
          </p:cNvPr>
          <p:cNvCxnSpPr>
            <a:cxnSpLocks/>
          </p:cNvCxnSpPr>
          <p:nvPr/>
        </p:nvCxnSpPr>
        <p:spPr>
          <a:xfrm flipH="1">
            <a:off x="5933661" y="5486400"/>
            <a:ext cx="116476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4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F37A3-6763-4210-BC1C-AB471F5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" b="2464"/>
          <a:stretch/>
        </p:blipFill>
        <p:spPr>
          <a:xfrm>
            <a:off x="190637" y="119269"/>
            <a:ext cx="6562865" cy="66194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947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9CDA0-A2E1-41AE-87E8-F65DAB906127}"/>
              </a:ext>
            </a:extLst>
          </p:cNvPr>
          <p:cNvSpPr txBox="1"/>
          <p:nvPr/>
        </p:nvSpPr>
        <p:spPr>
          <a:xfrm>
            <a:off x="3081130" y="2623930"/>
            <a:ext cx="569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Upload data to DBFS from a notebook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639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01264-BF62-42C9-8331-EC7B2DDD8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5" r="51413" b="50000"/>
          <a:stretch/>
        </p:blipFill>
        <p:spPr>
          <a:xfrm>
            <a:off x="172278" y="109330"/>
            <a:ext cx="5923722" cy="28127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C133C5-0217-4B03-9803-AA9F561A1969}"/>
              </a:ext>
            </a:extLst>
          </p:cNvPr>
          <p:cNvSpPr/>
          <p:nvPr/>
        </p:nvSpPr>
        <p:spPr>
          <a:xfrm>
            <a:off x="3766929" y="521088"/>
            <a:ext cx="526775" cy="244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84EA4-A678-40E2-BF47-F366AA1DB57C}"/>
              </a:ext>
            </a:extLst>
          </p:cNvPr>
          <p:cNvSpPr/>
          <p:nvPr/>
        </p:nvSpPr>
        <p:spPr>
          <a:xfrm>
            <a:off x="3841473" y="1823112"/>
            <a:ext cx="730527" cy="244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E9122-57AB-49C6-8A19-D7E2CD22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49" y="113215"/>
            <a:ext cx="4280955" cy="28127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3A9CAE-2FD9-4F08-B894-0FB1BE74D7B7}"/>
              </a:ext>
            </a:extLst>
          </p:cNvPr>
          <p:cNvSpPr/>
          <p:nvPr/>
        </p:nvSpPr>
        <p:spPr>
          <a:xfrm>
            <a:off x="7542143" y="1677807"/>
            <a:ext cx="1621735" cy="260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28F7-9B64-499F-B1B1-0BD0B3007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09" y="3041374"/>
            <a:ext cx="5375278" cy="35061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A8DFE8-C919-422E-9A9D-AA50AFF15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39" y="3048431"/>
            <a:ext cx="5622235" cy="35024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422125-217E-468B-AFCD-23342B7B764C}"/>
              </a:ext>
            </a:extLst>
          </p:cNvPr>
          <p:cNvCxnSpPr>
            <a:cxnSpLocks/>
          </p:cNvCxnSpPr>
          <p:nvPr/>
        </p:nvCxnSpPr>
        <p:spPr>
          <a:xfrm flipH="1">
            <a:off x="5794514" y="4502426"/>
            <a:ext cx="41923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E94A19-4110-4D37-BB41-CB18C8FE2C9A}"/>
              </a:ext>
            </a:extLst>
          </p:cNvPr>
          <p:cNvSpPr/>
          <p:nvPr/>
        </p:nvSpPr>
        <p:spPr>
          <a:xfrm>
            <a:off x="5068957" y="5756164"/>
            <a:ext cx="616226" cy="247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0B741B-54D9-49D6-92A4-76593062074A}"/>
              </a:ext>
            </a:extLst>
          </p:cNvPr>
          <p:cNvSpPr/>
          <p:nvPr/>
        </p:nvSpPr>
        <p:spPr>
          <a:xfrm>
            <a:off x="152814" y="96907"/>
            <a:ext cx="11436211" cy="6463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02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6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2022-06-17T17:44:57Z</dcterms:created>
  <dcterms:modified xsi:type="dcterms:W3CDTF">2022-06-17T18:32:17Z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2022-06-17T17:44:58Z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02609418-644a-4d98-bd83-5a964485cab6</vt:lpwstr>
  </property>
  <property fmtid="{D5CDD505-2E9C-101B-9397-08002B2CF9AE}" pid="8" name="MSIP_Label_19540963-e559-4020-8a90-fe8a502c2801_ContentBits">
    <vt:lpwstr>0</vt:lpwstr>
  </property>
</Properties>
</file>