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E5B4-7097-48EA-A442-7AB31A4B9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2D139-D24D-43DF-A38A-19CFF3DE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AB36-FEA8-46D7-808B-D7E82976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1EF-C9F5-4876-AFC9-FE76F083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7B2F9-86F7-4A9A-8F63-69A9147B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DC00-3E09-4C76-8CC8-6B64CEDC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0A6F3-9FAC-4CD4-9907-89B64D452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837D-53AC-41BA-A9A9-3246741B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5529-4387-4584-81EF-46D06138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6031-501C-4645-B13A-398BBA77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6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16714-8E47-4792-84FB-60EE5D34A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16193-9B20-4A63-9D59-ABFC35CAF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75D2-EE87-40CB-9452-C25FA7DE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8BA3-2DA9-414C-B995-4A1F538B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6380-76F1-4B3B-939A-D73AF935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F994-A381-449C-85F1-2694EFD5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D2D2D-C1B9-444C-9F55-FD347183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A233-6F86-437B-BC28-74F3C051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4396-EC1A-4715-8522-A3DA05EC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4B920-B668-429E-A94C-7DA77D6F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3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EA89-B55F-4C3D-B966-67AC2F3D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5CEE-FD73-47C1-8F3F-55D1F694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2E10-37C3-4DF4-B22F-03005458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6B1C-2A4D-44F6-87E2-BD5D6444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CB69-D63B-4B51-A683-5D48F2C1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E6E-23B1-4F01-A9C8-902EE56B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6250-B950-4D63-8287-E2A77AFFF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35527-E7D9-4202-B905-ED225E79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D8926-7775-4546-A46E-AE995DAF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2D7E-5C0C-4E8B-9D13-0927B310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5B47-6F77-423B-BEF1-D720BF91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9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026D-13F2-4B74-99A4-B2527ADA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80BF9-B1F1-4089-961A-E5FE7A8E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4041D-2DEC-4C0C-B61D-94F3844E1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2A4EF-DE44-4A29-BBD3-D3FD1B6F3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C698A-6B6A-401A-8E95-CA9A874EE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A20CF-6F5A-40B5-86FB-2FDC9335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D6793-1112-49E4-AC1B-DEE986BC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395AC-F737-4E70-A6D2-3C149BBE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7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262B-ADC7-49A9-A2D5-1805D27B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4828-0833-4956-88F1-22C136FC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58A62-3E03-4DB5-B2D3-6F158CF6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855C1-555B-4EC4-9949-1AF05A34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3242E-83AD-4E1B-9B59-5B21B909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6DA81-45D5-4D21-9627-639687CC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8936-1E5A-45D4-B671-D6F81AEC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0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6939-0B22-45CC-A94E-527E02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CE33-465F-418E-9D69-E6B13136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3C75F-DB0B-4E8D-A745-7EC70CB6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B8640-89F0-4829-B63C-26AC8CF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53D6-5574-4EB5-866E-555DC6C6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25ECE-074C-4757-B2AC-3688B528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4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45D3-863D-4157-8548-F488CAB0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A6F6B-4505-4F18-9D5B-63B941465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D7E19-E3D5-402D-BB5F-363EF42A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5FFDF-2E97-4E9F-9C24-E628B0AD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134C9-82CD-45AD-83FA-F625970E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7CC90-7F9D-4BB3-A141-4725C18C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1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F2A54-BD18-45D8-890B-EDA7863B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26A6-E405-4192-A1F2-52DA4025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AAEC-2ACF-40EE-A259-3CF33CB3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B21A-B3C7-45CD-BE0F-550E3CEF8D2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ECAB-CBBE-4C79-BC8E-7AACD0B2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498E-6548-4744-80D5-D0E4CE459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A75F-3273-41AC-84B8-80EA06BFF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55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44B843-528B-4D80-AFD0-688F8CF1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2" y="207573"/>
            <a:ext cx="3106798" cy="22389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53188-AFF6-49B0-AB52-68EF5D5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2" y="2717310"/>
            <a:ext cx="3106798" cy="22389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1F4DD-A855-4480-9898-01534E55E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85" y="2717309"/>
            <a:ext cx="1466310" cy="22389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A7F7EF-FB7A-42E4-889E-8960053A7B25}"/>
              </a:ext>
            </a:extLst>
          </p:cNvPr>
          <p:cNvSpPr/>
          <p:nvPr/>
        </p:nvSpPr>
        <p:spPr>
          <a:xfrm>
            <a:off x="1050587" y="2717309"/>
            <a:ext cx="2315183" cy="223897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A830B3-CDBC-4516-BDF6-CCF958008F22}"/>
              </a:ext>
            </a:extLst>
          </p:cNvPr>
          <p:cNvSpPr/>
          <p:nvPr/>
        </p:nvSpPr>
        <p:spPr>
          <a:xfrm>
            <a:off x="3492229" y="3710338"/>
            <a:ext cx="504930" cy="1653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7B7BAC-864A-4F56-92A9-4DB3B6DE8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346" y="201945"/>
            <a:ext cx="1458557" cy="22446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C2B75F-E5D8-4BEA-9A69-3FC9B45F9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6138" y="1396723"/>
            <a:ext cx="495300" cy="295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5AFC8E-08C2-42C2-BE7C-6BD6B208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922" y="201945"/>
            <a:ext cx="1476212" cy="223387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9111DD-BD4B-4EF9-A57D-886BE8256360}"/>
              </a:ext>
            </a:extLst>
          </p:cNvPr>
          <p:cNvSpPr txBox="1"/>
          <p:nvPr/>
        </p:nvSpPr>
        <p:spPr>
          <a:xfrm>
            <a:off x="8836134" y="175118"/>
            <a:ext cx="548548" cy="2270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0.00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0.00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0.00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0.00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0.00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BE9A5-1666-49B0-A95E-19E0123FE063}"/>
              </a:ext>
            </a:extLst>
          </p:cNvPr>
          <p:cNvSpPr/>
          <p:nvPr/>
        </p:nvSpPr>
        <p:spPr>
          <a:xfrm>
            <a:off x="7350194" y="192217"/>
            <a:ext cx="2034488" cy="224870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11DB4CF-8A34-48C5-B0B9-AF8F82E52317}"/>
              </a:ext>
            </a:extLst>
          </p:cNvPr>
          <p:cNvSpPr/>
          <p:nvPr/>
        </p:nvSpPr>
        <p:spPr>
          <a:xfrm>
            <a:off x="9596049" y="1260537"/>
            <a:ext cx="504930" cy="1653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1BB41F-573B-4D67-A132-D7BE6E65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7" y="220393"/>
            <a:ext cx="2939071" cy="21111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E04A1C-0C69-4F89-8532-4740A814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7" y="2739857"/>
            <a:ext cx="2939071" cy="21111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BCB86-97C7-4AB7-8B87-6C87BF81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780" y="2739858"/>
            <a:ext cx="1716861" cy="2111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9F7BA9-03F0-456B-8F3B-25B5AFB9A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04" y="3519588"/>
            <a:ext cx="503611" cy="279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43E7FD-CFF9-4D05-856D-5D40C3928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47" y="4183002"/>
            <a:ext cx="503612" cy="6626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832A7A-C2C0-4B50-95F7-03DDEE89BB17}"/>
              </a:ext>
            </a:extLst>
          </p:cNvPr>
          <p:cNvSpPr/>
          <p:nvPr/>
        </p:nvSpPr>
        <p:spPr>
          <a:xfrm>
            <a:off x="1040860" y="2736766"/>
            <a:ext cx="2169268" cy="210888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11E73A4-D21E-4ED0-AB34-A40ABA0E9E25}"/>
              </a:ext>
            </a:extLst>
          </p:cNvPr>
          <p:cNvSpPr/>
          <p:nvPr/>
        </p:nvSpPr>
        <p:spPr>
          <a:xfrm>
            <a:off x="3453317" y="3710338"/>
            <a:ext cx="504930" cy="1653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25DEC-89AF-4B98-8EF3-C8BBF99E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6" y="260317"/>
            <a:ext cx="6141396" cy="1544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BD350-D77F-4F71-B460-0620B932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6" y="3981551"/>
            <a:ext cx="6141396" cy="11356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51F07-A2A9-4BC9-B31D-ACD68C1CE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66" y="2876449"/>
            <a:ext cx="5867400" cy="752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966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2022-11-23T11:13:55Z</dcterms:created>
  <dcterms:modified xsi:type="dcterms:W3CDTF">2022-11-23T13:18:57Z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2022-11-23T11:13:55Z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2c4e0dd2-b359-43ff-84ea-bd1c0b51febc</vt:lpwstr>
  </property>
  <property fmtid="{D5CDD505-2E9C-101B-9397-08002B2CF9AE}" pid="8" name="MSIP_Label_19540963-e559-4020-8a90-fe8a502c2801_ContentBits">
    <vt:lpwstr>0</vt:lpwstr>
  </property>
</Properties>
</file>