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9BF43-C2E6-4F34-80C2-C2DA1668D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F0B80-FEA6-48A5-A00E-75381B5B9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B8BA4-2CEE-487A-BD1B-1F0D66B36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BEB8-3098-45B7-A6CD-DA676408A72A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6CE69-C00F-498A-9699-EA88B39C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89BF9-6BE1-455F-8AD3-34CC825A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10A6-1E5C-4C9F-992C-74AC3D30F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17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FD550-6C61-4026-992B-E41B52FC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B07BC-FF8A-495D-BC23-04AA1EF12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A610-6D74-4639-916A-EFB3201A5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BEB8-3098-45B7-A6CD-DA676408A72A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CA0F1-A6FA-4E1B-9EE2-30CBB3B6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3DD29-C043-4576-B274-1163A954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10A6-1E5C-4C9F-992C-74AC3D30F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94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D3A46-09AA-40DC-BE80-5D500D26C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D3312-587D-43C7-8480-3C69751C9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5E702-1951-45C5-B593-23C44411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BEB8-3098-45B7-A6CD-DA676408A72A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2A540-1439-4E97-A5B5-37A919B80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75AD2-4B31-4115-B5FB-42960041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10A6-1E5C-4C9F-992C-74AC3D30F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42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43D20-4B8E-441C-B1BE-83C57556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BD725-28D9-42EA-A564-8A93295A3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73901-72C4-4EFF-86AC-D910F9D12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BEB8-3098-45B7-A6CD-DA676408A72A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177E6-26FC-428A-97A2-DC717F20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2BA83-8865-44DF-B7B3-2EC9A416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10A6-1E5C-4C9F-992C-74AC3D30F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94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C917-BF01-46E7-A6F8-8ECDFA81A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D5274-9DDE-4F64-B7CD-9F11D5A7F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08393-171C-49D9-8A5B-0FC15378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BEB8-3098-45B7-A6CD-DA676408A72A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9B6C0-A74E-4287-905E-A0BFD941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63427-6758-4306-A9D8-EC2D3DD1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10A6-1E5C-4C9F-992C-74AC3D30F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4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CC90-8DE3-4E94-A671-10896ECA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CD83A-B20D-4B4D-913C-FA71CAE23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BB0A2-BADB-49BD-872D-D10AA3A8D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E5B49-7BC9-4313-8FCD-DC901DFF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BEB8-3098-45B7-A6CD-DA676408A72A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A0882-07F4-41DA-A489-5EA404CDD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539A9-2F59-42B0-AA10-52562BE5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10A6-1E5C-4C9F-992C-74AC3D30F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54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A4C5-DE5D-482E-8D09-74F3D040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12E74-7656-4D76-BCD3-922BDDBC6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CB74A-D797-4CDD-87F6-BF1CCFB7E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4BD8C-659E-442B-A118-6E5CDF16A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C6C36-AC43-4F2D-8317-EEB41F731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84F0B0-573C-4A44-8517-0668EB2D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BEB8-3098-45B7-A6CD-DA676408A72A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1D491B-216A-4463-B516-BCF836DF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632E36-0C5A-43F8-A6D2-B910D8B3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10A6-1E5C-4C9F-992C-74AC3D30F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84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4AA7-165E-4D61-8182-5FB7CBDE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91699-7BA0-4D0C-B88A-14896BF0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BEB8-3098-45B7-A6CD-DA676408A72A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73AC8-96B7-4E4B-B452-A1252909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119D6-81AA-45E8-B055-A6861BA1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10A6-1E5C-4C9F-992C-74AC3D30F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7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BC11C-DF62-4DA5-95EE-C905689C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BEB8-3098-45B7-A6CD-DA676408A72A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D4AC0-40AC-4D4A-BD07-48924BDC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F7051-D2F5-4AC9-8F16-956E612D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10A6-1E5C-4C9F-992C-74AC3D30F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31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2948-37BF-4A14-8E03-A8F916B37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25DEE-5FE2-4B5C-AE91-9F2EBAE17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90DC8-E8B2-4D0A-9730-0BAE20761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CC51E-EDA4-4C77-A8E0-A70F885D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BEB8-3098-45B7-A6CD-DA676408A72A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DFDFE-DC4D-4BE7-8920-9E88E825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9E6FE-9488-426F-8C32-54BD58F3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10A6-1E5C-4C9F-992C-74AC3D30F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74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A91A-72A7-4E03-AB39-18DE0721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DCF778-9A9B-4F4C-AB09-5E0E3EF30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ADA5C-605D-437E-BB15-5B3ABB98C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27A44-2290-4FCB-A8EF-7C91F379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BEB8-3098-45B7-A6CD-DA676408A72A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3D786-6237-4A7A-8BDE-E3D220016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83792-CB80-4135-8A10-A9BB731C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10A6-1E5C-4C9F-992C-74AC3D30F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90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5EDA80-A916-411D-BFA7-E1FC718F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F310A-AD03-4259-BEF3-218484DCA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1BA30-59DA-4FA6-94D2-5B2C05FFC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6BEB8-3098-45B7-A6CD-DA676408A72A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7EFF5-1219-41CE-82E2-46AF51C61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A7383-C32C-437C-ACA5-EE9F62520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E10A6-1E5C-4C9F-992C-74AC3D30F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4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1A73B4-4C32-4FE4-ADC7-375C3E5EA3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11" b="5170"/>
          <a:stretch/>
        </p:blipFill>
        <p:spPr>
          <a:xfrm>
            <a:off x="192208" y="257175"/>
            <a:ext cx="2489733" cy="18148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F41760-6F67-41A7-A363-4868AF4F19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14" b="3825"/>
          <a:stretch/>
        </p:blipFill>
        <p:spPr>
          <a:xfrm>
            <a:off x="3492226" y="257175"/>
            <a:ext cx="1983465" cy="1814816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13B8307-1688-4599-86C7-23CE90B1C65A}"/>
              </a:ext>
            </a:extLst>
          </p:cNvPr>
          <p:cNvSpPr/>
          <p:nvPr/>
        </p:nvSpPr>
        <p:spPr>
          <a:xfrm>
            <a:off x="2821018" y="1060314"/>
            <a:ext cx="544751" cy="21400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86DED6-2BB7-43AC-AC9B-B833553FF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226" y="2717058"/>
            <a:ext cx="1812238" cy="119443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117D8BB-E097-4DA9-8C19-27F98DE90F42}"/>
              </a:ext>
            </a:extLst>
          </p:cNvPr>
          <p:cNvSpPr/>
          <p:nvPr/>
        </p:nvSpPr>
        <p:spPr>
          <a:xfrm>
            <a:off x="2821018" y="3177600"/>
            <a:ext cx="544751" cy="21400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24681A-9411-4058-9642-B8B229004A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69" t="8263" r="4735" b="6682"/>
          <a:stretch/>
        </p:blipFill>
        <p:spPr>
          <a:xfrm>
            <a:off x="869703" y="2717057"/>
            <a:ext cx="1812238" cy="94926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805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99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885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2022-11-22T11:53:07Z</dcterms:created>
  <dcterms:modified xsi:type="dcterms:W3CDTF">2022-11-22T14:40:09Z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2022-11-22T11:53:10Z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54b111cc-361e-4c6d-b365-94e964f3e3f2</vt:lpwstr>
  </property>
  <property fmtid="{D5CDD505-2E9C-101B-9397-08002B2CF9AE}" pid="8" name="MSIP_Label_19540963-e559-4020-8a90-fe8a502c2801_ContentBits">
    <vt:lpwstr>0</vt:lpwstr>
  </property>
</Properties>
</file>