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94" r:id="rId3"/>
    <p:sldId id="295" r:id="rId4"/>
    <p:sldId id="296" r:id="rId5"/>
    <p:sldId id="2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0DF2-13D7-4283-B608-79604D90D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009B6-3F0A-468E-8352-7C77EF509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E3909-B7BE-4323-BA2D-9DF636B5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AE29-3486-410E-97C7-596CC041FD4D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F998C-2EE1-4655-89E7-8194421B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E52B4-FD05-455A-9108-42DDAE97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B8F2-1DDC-40B8-B271-8FE4FB5D6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75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D039-0A43-4FE3-98E6-B6EFED79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91924-C2B4-480E-8164-19078D2F3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B68B5-4FBB-4A58-9690-27C4CA4D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AE29-3486-410E-97C7-596CC041FD4D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CF8C1-A520-4D12-8316-DA1EC530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54B53-DE53-4EB4-8EAA-352BD49E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B8F2-1DDC-40B8-B271-8FE4FB5D6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00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C4DE2-1491-49E5-97F7-0A1142995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7B93-407B-4622-96F2-9A28CB35F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23CBA-39AA-4B96-87FE-351FA3C4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AE29-3486-410E-97C7-596CC041FD4D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D0BC0-FDB1-4E7E-A483-BC291597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E830C-3747-4CD5-9BEA-7F046F39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B8F2-1DDC-40B8-B271-8FE4FB5D6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83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1A01-E928-421A-AB15-4EC0D216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4FD1-C1C9-4C40-8310-5F50C059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1546C-521B-4950-B68B-ADDA74C2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AE29-3486-410E-97C7-596CC041FD4D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E35A5-42FE-47AD-8996-185D986A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7EDD0-8A58-4A11-8D55-4916697D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B8F2-1DDC-40B8-B271-8FE4FB5D6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67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7BE6-2502-4977-BDC1-4E218566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49711-C9F3-4143-B17E-50D80FF46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B809F-90B7-4B4C-A8A1-AB22B0C2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AE29-3486-410E-97C7-596CC041FD4D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1B847-98B9-487C-9E37-7D75A563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65C4D-AC60-4226-8D20-7CBE9CAC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B8F2-1DDC-40B8-B271-8FE4FB5D6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27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EBD6-E6AC-486A-B189-135DE339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446EE-275A-4080-A5C1-AB6FA3E96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F34DB-C0BC-4C2C-98AC-5A619660A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B55F2-E220-4571-8F6F-F5D497C8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AE29-3486-410E-97C7-596CC041FD4D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4BD97-4B08-4F16-908B-243CBB47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C5FD7-81B1-4CE8-97E7-A631FA47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B8F2-1DDC-40B8-B271-8FE4FB5D6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42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0554-C8C4-4C1A-8793-37F41B73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0EDF8-D92B-4655-851E-4546B6A05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2D40C-8B68-4491-A718-A467ACD27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6FD85-CA9E-401A-AB67-88F9D31C4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F64E9-F9D7-4E78-91FA-0344B3AAD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BC64A-E2F6-4E99-B0A7-F1150700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AE29-3486-410E-97C7-596CC041FD4D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1940F-FEE8-4ABE-9F8C-5A0DDE7C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8AA32-CAFA-4323-AAB0-36DD3D36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B8F2-1DDC-40B8-B271-8FE4FB5D6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8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FEC7-5609-409A-98E6-932CB221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74C7C-FD1E-4934-AD30-A2954B21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AE29-3486-410E-97C7-596CC041FD4D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00639-B868-42C1-8117-B0D8082F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C2F14-E290-4592-A45D-5CB2B3B8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B8F2-1DDC-40B8-B271-8FE4FB5D6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38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57ACC-AE8C-469B-AE12-32FA8C33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AE29-3486-410E-97C7-596CC041FD4D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00F27-795F-42DC-8E25-23DF44A2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99993-0D10-4A34-B697-83384527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B8F2-1DDC-40B8-B271-8FE4FB5D6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5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9031-1777-4A1F-BEF8-83139709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D2B3-2A27-405F-9971-D6FFAA00A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A14D2-D009-44AF-BA39-C2B626A55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19B8E-9F74-4170-A185-E46E2B7C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AE29-3486-410E-97C7-596CC041FD4D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3DD13-00CB-4D1C-B1FA-08033C69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2A58D-E3CD-4BA2-BA72-644132BF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B8F2-1DDC-40B8-B271-8FE4FB5D6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96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39FA-2855-4450-B0BC-D4FCE136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39613-FFED-4A3B-8C19-211C137B5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46D8C-ABCF-41A1-9390-299689344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92ED0-5622-4B82-8CA0-D5DDC165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AE29-3486-410E-97C7-596CC041FD4D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844D6-995C-45CC-A67F-F1F18648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20B65-150F-4B62-AF5A-6D09728A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B8F2-1DDC-40B8-B271-8FE4FB5D6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3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C3546-4144-4FD7-9EE3-FBC02FC4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0993-7D32-4F30-A999-B6F434994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684B3-FCEB-40C9-B837-80D627E74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CAE29-3486-410E-97C7-596CC041FD4D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90F83-1E48-4312-9D8D-7C9B7FFBB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4FC52-62F5-41EA-8BCC-E0809D52C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9B8F2-1DDC-40B8-B271-8FE4FB5D6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87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9048DE-F344-4B3D-9E79-4A6B3707F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5" t="21135" r="29668" b="29646"/>
          <a:stretch/>
        </p:blipFill>
        <p:spPr>
          <a:xfrm>
            <a:off x="233465" y="126458"/>
            <a:ext cx="6507804" cy="3035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DE6829-9C86-45DF-A3E8-188A98258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5" t="36879" r="11939" b="26383"/>
          <a:stretch/>
        </p:blipFill>
        <p:spPr>
          <a:xfrm>
            <a:off x="233465" y="3696316"/>
            <a:ext cx="9192639" cy="251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7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625CA4-AF8D-4F5E-B4EC-D5B213E45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9" t="18581" r="59279" b="38298"/>
          <a:stretch/>
        </p:blipFill>
        <p:spPr>
          <a:xfrm>
            <a:off x="155642" y="214008"/>
            <a:ext cx="3472776" cy="2550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736454-54A2-4C83-9619-5B991EBE75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6" t="18582" r="21956" b="25674"/>
          <a:stretch/>
        </p:blipFill>
        <p:spPr>
          <a:xfrm>
            <a:off x="155642" y="3064213"/>
            <a:ext cx="7247107" cy="3419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3CFC0C-43CD-4A46-97AF-9D4E2071AF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20" t="18156" r="42257" b="37589"/>
          <a:stretch/>
        </p:blipFill>
        <p:spPr>
          <a:xfrm>
            <a:off x="7169284" y="933855"/>
            <a:ext cx="3667329" cy="303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9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6CB3D-7327-4629-9ED8-6A2FC50FA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6" t="30780" r="49261" b="17589"/>
          <a:stretch/>
        </p:blipFill>
        <p:spPr>
          <a:xfrm>
            <a:off x="223736" y="116732"/>
            <a:ext cx="4630366" cy="3210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C25D93-4C1E-4ACA-939F-EECEC65C1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5" t="24822" r="42081" b="20000"/>
          <a:stretch/>
        </p:blipFill>
        <p:spPr>
          <a:xfrm>
            <a:off x="223736" y="3385228"/>
            <a:ext cx="5262664" cy="338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1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5CE53B-501D-4955-9F6E-27123D4DD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5" t="18440" r="39953" b="25247"/>
          <a:stretch/>
        </p:blipFill>
        <p:spPr>
          <a:xfrm>
            <a:off x="194553" y="126459"/>
            <a:ext cx="5194570" cy="3278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417D53-E24C-4E20-A791-F010655049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7" t="18582" r="51478" b="32624"/>
          <a:stretch/>
        </p:blipFill>
        <p:spPr>
          <a:xfrm>
            <a:off x="194554" y="3433864"/>
            <a:ext cx="4552544" cy="312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1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92FC49-FAB7-4A40-9151-D0256684A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3" t="18156" r="44119" b="24681"/>
          <a:stretch/>
        </p:blipFill>
        <p:spPr>
          <a:xfrm>
            <a:off x="194553" y="145916"/>
            <a:ext cx="4747098" cy="3292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44E78-9212-4C17-B81F-5A25F0E23E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7" t="18298" r="41548" b="26099"/>
          <a:stretch/>
        </p:blipFill>
        <p:spPr>
          <a:xfrm>
            <a:off x="5797685" y="145916"/>
            <a:ext cx="4297936" cy="2752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039FF1-BDF5-4680-8D05-ED79B93A2F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02" t="19007" r="35786" b="13475"/>
          <a:stretch/>
        </p:blipFill>
        <p:spPr>
          <a:xfrm>
            <a:off x="6096000" y="2898843"/>
            <a:ext cx="4604426" cy="38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3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2023-02-19T04:12:59Z</dcterms:created>
  <dcterms:modified xsi:type="dcterms:W3CDTF">2023-02-19T04:13:14Z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2023-02-19T04:12:59Z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c6cbe92c-575d-4ea4-bf76-f1fbd8f06d5e</vt:lpwstr>
  </property>
  <property fmtid="{D5CDD505-2E9C-101B-9397-08002B2CF9AE}" pid="8" name="MSIP_Label_19540963-e559-4020-8a90-fe8a502c2801_ContentBits">
    <vt:lpwstr>0</vt:lpwstr>
  </property>
</Properties>
</file>