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B5E2C-85B8-1609-2414-11986BCC06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9CCD9A-7722-5FCD-D63E-7AA9B31F1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865C7-78CC-4366-DD77-0B64C625F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C09F-C38F-4CBD-8F7D-A6279F7D9A53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5D8F2-59D5-914D-C37C-5321D7BAB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7197F-5F46-0B2E-1C39-9B46B87DF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247B-52BC-4715-8B31-16DC3E1786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162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D3015-7BF7-F6C0-8A18-4F40F017C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1A9F66-A049-AF49-B18F-0BF5DF06A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FFEA0-E73A-9930-10FB-1F10D87BC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C09F-C38F-4CBD-8F7D-A6279F7D9A53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9D435-346A-17B0-A67D-93D641D8B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2758E-62C6-D3B7-96C5-9212BEBF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247B-52BC-4715-8B31-16DC3E1786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175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27F7D8-B711-7270-B922-E5C1AB2A0F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319792-0568-9745-9BD7-46B7A4BE2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C7A88-FDCD-4734-D4BE-06B7595F0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C09F-C38F-4CBD-8F7D-A6279F7D9A53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871CE-1C9F-7FE2-6086-46C4FD053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37B13-6851-DA63-3DBD-22B83A012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247B-52BC-4715-8B31-16DC3E1786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371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8CD0C-28E7-0B6B-8014-D933B07E7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662A5-499A-F799-C17A-3508D8B92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8C17A-A63F-E5DE-262F-9F1340E3A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C09F-C38F-4CBD-8F7D-A6279F7D9A53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41CE8-1180-BB7F-0EE5-E989D6A68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6B5F6-51F1-4307-75E6-D1B13D329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247B-52BC-4715-8B31-16DC3E1786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5229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16500-E6C7-9E82-EE1D-91BDF1FE5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13F14-B8C1-13F0-46A5-792DB0548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3AE9A-27FE-7FAE-F4D2-4D3C9CDCB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C09F-C38F-4CBD-8F7D-A6279F7D9A53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4C1B9-D5C2-E218-58CF-7EF5A7986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83EB9-3CCB-40C8-0F79-083E00DB6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247B-52BC-4715-8B31-16DC3E1786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560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88C86-BFC9-E583-9CF4-9DF5203F9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65EB1-5C25-BE6B-B333-A89F8F7530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16A69B-AE45-A617-20AB-9D9B0C405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6B766E-8C8F-F98E-AC86-A7A5FF758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C09F-C38F-4CBD-8F7D-A6279F7D9A53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7EF7E6-651F-A1D9-89D1-41272A1D3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2CDB25-31D3-7D3E-186A-68075E1F7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247B-52BC-4715-8B31-16DC3E1786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425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7D552-75AB-3ADB-B727-AACC97050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17C71-CD6B-DC31-B8B6-C9E0526B4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1BB5A0-9355-CA10-59DD-DFC8CC537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7637B5-CD1E-45F9-6777-2982D9E367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380CAB-3BE5-6425-3B7E-6F14A7C11D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908FBF-8B4C-772F-3AB9-F5DE688BC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C09F-C38F-4CBD-8F7D-A6279F7D9A53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CBD60D-517D-69D7-0C24-4A8D514EA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D9B2B2-3C36-BE91-2CA0-CBA18EF80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247B-52BC-4715-8B31-16DC3E1786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093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CB311-CB27-4CA1-C523-9357E7EEF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15D559-F06F-F1D6-4304-18EAC2AFA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C09F-C38F-4CBD-8F7D-A6279F7D9A53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321E42-1A71-4081-DE84-8E83DD9C2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0E53B2-88DE-BD6F-E158-38627FC0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247B-52BC-4715-8B31-16DC3E1786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964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9AA4DF-0247-F351-75E3-01A9C2E55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C09F-C38F-4CBD-8F7D-A6279F7D9A53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4544DE-A748-3FC2-16EF-0CDE769E5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7EF1D-565E-CDC5-591E-D0249E0CF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247B-52BC-4715-8B31-16DC3E1786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831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59F03-0E2B-0B4A-9C2B-7DE93ED32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58ADB-6797-12EB-B91A-EADFDDB2C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B12054-82D1-710C-7783-AA093D03BC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EF8FA-B7E2-2E10-C8D8-ACAEC2245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C09F-C38F-4CBD-8F7D-A6279F7D9A53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E19737-911E-8F9F-7A23-DAB09D2DC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D9615-4712-4977-B1CB-773D7226E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247B-52BC-4715-8B31-16DC3E1786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344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C0BBE-6995-C8DC-D22B-6ACEC9F98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BE4208-828C-60E4-CCEA-DADCA405C1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AA2C13-33C0-F678-4C9F-832A655EC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886447-5AFF-7345-FBBB-6191FD0C0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C09F-C38F-4CBD-8F7D-A6279F7D9A53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B87D8-E969-EE11-58BB-4522E3C03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2C5914-058C-31C1-250C-CBEC08230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247B-52BC-4715-8B31-16DC3E1786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503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C49594-90A5-2AA4-03BE-1F034D07D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BBA56-D826-B61C-E0EF-7685FF028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BD4EA-FDA0-529C-8FA6-907692BF03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1C09F-C38F-4CBD-8F7D-A6279F7D9A53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5FC44-4B71-D857-94D4-02AB74997D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18407-3490-571B-0BC6-64B5B8FDE1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D247B-52BC-4715-8B31-16DC3E1786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215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92F50E-B58D-4EC0-9B0D-E20BBA4120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1" t="26241" r="55821" b="28794"/>
          <a:stretch/>
        </p:blipFill>
        <p:spPr>
          <a:xfrm>
            <a:off x="169777" y="106089"/>
            <a:ext cx="5325251" cy="348782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4FA26B9-99A7-4BD2-A969-60726AC97F3C}"/>
              </a:ext>
            </a:extLst>
          </p:cNvPr>
          <p:cNvSpPr/>
          <p:nvPr/>
        </p:nvSpPr>
        <p:spPr>
          <a:xfrm>
            <a:off x="161151" y="1716658"/>
            <a:ext cx="917151" cy="22428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0F6E53-B068-49E2-9709-ED9ACAA3A5A0}"/>
              </a:ext>
            </a:extLst>
          </p:cNvPr>
          <p:cNvSpPr/>
          <p:nvPr/>
        </p:nvSpPr>
        <p:spPr>
          <a:xfrm>
            <a:off x="3082079" y="621715"/>
            <a:ext cx="1369152" cy="26680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58DC15-1EFC-4FB8-94F7-0BF9A5FE06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8" t="26383" r="47134" b="43158"/>
          <a:stretch/>
        </p:blipFill>
        <p:spPr>
          <a:xfrm>
            <a:off x="161151" y="3732481"/>
            <a:ext cx="8322104" cy="301943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62B4CD5-2D00-4F9E-B80E-150F97D512C2}"/>
              </a:ext>
            </a:extLst>
          </p:cNvPr>
          <p:cNvSpPr/>
          <p:nvPr/>
        </p:nvSpPr>
        <p:spPr>
          <a:xfrm>
            <a:off x="3817221" y="4290200"/>
            <a:ext cx="1452665" cy="31128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0BD870-FE45-4AA5-816F-448F413E48A6}"/>
              </a:ext>
            </a:extLst>
          </p:cNvPr>
          <p:cNvSpPr/>
          <p:nvPr/>
        </p:nvSpPr>
        <p:spPr>
          <a:xfrm>
            <a:off x="7030590" y="5833655"/>
            <a:ext cx="1063559" cy="25616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5939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7BD953-F651-48AE-A9A6-54D3325841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4" t="26525" r="25679" b="23121"/>
          <a:stretch/>
        </p:blipFill>
        <p:spPr>
          <a:xfrm>
            <a:off x="194552" y="165370"/>
            <a:ext cx="10710153" cy="455887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24B137B-EB98-44BA-B732-816D003CCC92}"/>
              </a:ext>
            </a:extLst>
          </p:cNvPr>
          <p:cNvSpPr/>
          <p:nvPr/>
        </p:nvSpPr>
        <p:spPr>
          <a:xfrm>
            <a:off x="2934510" y="1086254"/>
            <a:ext cx="1618035" cy="79118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039287-88B7-4B68-AB03-D7AAE69CCA36}"/>
              </a:ext>
            </a:extLst>
          </p:cNvPr>
          <p:cNvSpPr/>
          <p:nvPr/>
        </p:nvSpPr>
        <p:spPr>
          <a:xfrm>
            <a:off x="6475377" y="2062264"/>
            <a:ext cx="907916" cy="24967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1429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D38865-8F66-4333-870A-AF0C440951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87" t="26541" r="27647" b="23145"/>
          <a:stretch/>
        </p:blipFill>
        <p:spPr>
          <a:xfrm>
            <a:off x="273170" y="302658"/>
            <a:ext cx="8063434" cy="4778331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C5593AE-BD00-4139-B4AD-B10D05C79EA8}"/>
              </a:ext>
            </a:extLst>
          </p:cNvPr>
          <p:cNvSpPr/>
          <p:nvPr/>
        </p:nvSpPr>
        <p:spPr>
          <a:xfrm>
            <a:off x="1575881" y="1955260"/>
            <a:ext cx="2976664" cy="160506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20918E-C798-4F66-BC7B-4A18C441B91B}"/>
              </a:ext>
            </a:extLst>
          </p:cNvPr>
          <p:cNvSpPr/>
          <p:nvPr/>
        </p:nvSpPr>
        <p:spPr>
          <a:xfrm>
            <a:off x="862520" y="833338"/>
            <a:ext cx="1277565" cy="34371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D967F2-EAD9-4783-8028-1DACA3E66F6F}"/>
              </a:ext>
            </a:extLst>
          </p:cNvPr>
          <p:cNvSpPr txBox="1"/>
          <p:nvPr/>
        </p:nvSpPr>
        <p:spPr>
          <a:xfrm>
            <a:off x="3249039" y="1036679"/>
            <a:ext cx="4544514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Once dataflow completed need to turn off Data flow debug.</a:t>
            </a:r>
          </a:p>
        </p:txBody>
      </p:sp>
    </p:spTree>
    <p:extLst>
      <p:ext uri="{BB962C8B-B14F-4D97-AF65-F5344CB8AC3E}">
        <p14:creationId xmlns:p14="http://schemas.microsoft.com/office/powerpoint/2010/main" val="368600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D641F9-80F1-4825-BD9A-E7B63AD6AA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46" t="26750" r="47843" b="42553"/>
          <a:stretch/>
        </p:blipFill>
        <p:spPr>
          <a:xfrm>
            <a:off x="272373" y="243192"/>
            <a:ext cx="6187675" cy="3521413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85AB6DB-438C-45DA-A028-C15F58554549}"/>
              </a:ext>
            </a:extLst>
          </p:cNvPr>
          <p:cNvSpPr/>
          <p:nvPr/>
        </p:nvSpPr>
        <p:spPr>
          <a:xfrm>
            <a:off x="1173805" y="862521"/>
            <a:ext cx="1530484" cy="34371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C19348-E077-476C-802D-AAF9C9EE0AD5}"/>
              </a:ext>
            </a:extLst>
          </p:cNvPr>
          <p:cNvSpPr/>
          <p:nvPr/>
        </p:nvSpPr>
        <p:spPr>
          <a:xfrm>
            <a:off x="4935168" y="2746445"/>
            <a:ext cx="950066" cy="34371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0D8105-B169-4CCF-AA43-C9BB7A8447EF}"/>
              </a:ext>
            </a:extLst>
          </p:cNvPr>
          <p:cNvSpPr/>
          <p:nvPr/>
        </p:nvSpPr>
        <p:spPr>
          <a:xfrm>
            <a:off x="408563" y="3119339"/>
            <a:ext cx="4756824" cy="25616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0016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11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1</cp:revision>
  <dcterms:created xsi:type="dcterms:W3CDTF">2023-03-09T05:23:43Z</dcterms:created>
  <dcterms:modified xsi:type="dcterms:W3CDTF">2023-03-09T06:05:35Z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2023-03-09T05:23:43Z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3b26af1d-eeee-447e-89d6-7f3e72deffd6</vt:lpwstr>
  </property>
  <property fmtid="{D5CDD505-2E9C-101B-9397-08002B2CF9AE}" pid="8" name="MSIP_Label_19540963-e559-4020-8a90-fe8a502c2801_ContentBits">
    <vt:lpwstr>0</vt:lpwstr>
  </property>
</Properties>
</file>