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FA44-D856-4AAA-8720-9DA803B2AFA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377A5-177D-43E0-9983-A210877F2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96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FA44-D856-4AAA-8720-9DA803B2AFA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377A5-177D-43E0-9983-A210877F2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99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FA44-D856-4AAA-8720-9DA803B2AFA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377A5-177D-43E0-9983-A210877F2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87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FA44-D856-4AAA-8720-9DA803B2AFA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377A5-177D-43E0-9983-A210877F2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26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FA44-D856-4AAA-8720-9DA803B2AFA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377A5-177D-43E0-9983-A210877F2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46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FA44-D856-4AAA-8720-9DA803B2AFA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377A5-177D-43E0-9983-A210877F2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43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FA44-D856-4AAA-8720-9DA803B2AFA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377A5-177D-43E0-9983-A210877F2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43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FA44-D856-4AAA-8720-9DA803B2AFA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377A5-177D-43E0-9983-A210877F2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15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FA44-D856-4AAA-8720-9DA803B2AFA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377A5-177D-43E0-9983-A210877F2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35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FA44-D856-4AAA-8720-9DA803B2AFA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377A5-177D-43E0-9983-A210877F2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16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FA44-D856-4AAA-8720-9DA803B2AFA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377A5-177D-43E0-9983-A210877F2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07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BFA44-D856-4AAA-8720-9DA803B2AFA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377A5-177D-43E0-9983-A210877F2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38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993" t="6669" r="17344" b="15719"/>
          <a:stretch/>
        </p:blipFill>
        <p:spPr>
          <a:xfrm>
            <a:off x="122830" y="136477"/>
            <a:ext cx="8543500" cy="567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2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5350" t="15625" r="8742" b="34562"/>
          <a:stretch/>
        </p:blipFill>
        <p:spPr>
          <a:xfrm>
            <a:off x="176161" y="191907"/>
            <a:ext cx="8294456" cy="415500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281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5477" t="19856" r="8517" b="35529"/>
          <a:stretch/>
        </p:blipFill>
        <p:spPr>
          <a:xfrm>
            <a:off x="211015" y="211014"/>
            <a:ext cx="7624689" cy="341491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465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770" t="42548" r="73606" b="3414"/>
          <a:stretch/>
        </p:blipFill>
        <p:spPr>
          <a:xfrm>
            <a:off x="182880" y="267286"/>
            <a:ext cx="3207434" cy="450644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4556" t="9279" r="24736" b="10528"/>
          <a:stretch/>
        </p:blipFill>
        <p:spPr>
          <a:xfrm>
            <a:off x="3488788" y="267286"/>
            <a:ext cx="6344597" cy="564114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2335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2172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SURESH</cp:lastModifiedBy>
  <cp:revision>5</cp:revision>
  <dcterms:created xsi:type="dcterms:W3CDTF">2022-10-07T17:44:10Z</dcterms:created>
  <dcterms:modified xsi:type="dcterms:W3CDTF">2022-10-07T18:28:07Z</dcterms:modified>
</cp:coreProperties>
</file>