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3C6B-61E8-4241-BF16-FDA443D06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ACE1E-FE73-45FF-A569-3D0497B8D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1FEFD-0105-4F57-AD33-C4C709F4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92B1-5F27-483E-BF1E-263FA87B635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B1D9-105B-465A-8A79-C4A09E25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AF84-08F5-4ADC-8C16-47995229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E12F-9F64-41B2-B04B-23336870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264A-0710-494B-878C-6676C9E9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EC5BB-ECFC-4723-8C78-8532FB09E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328C-5FE3-4C9F-93B4-5C7DA516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92B1-5F27-483E-BF1E-263FA87B635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97CE2-F4FE-4FB5-B4CB-571CA039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FA49-716A-43A4-B635-D0B990A1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E12F-9F64-41B2-B04B-23336870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7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2E84-8688-4F48-BD8C-AA3E00B95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B613B-57B4-4810-8624-1742D0383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EF410-984D-447E-B9B0-F060E9EC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92B1-5F27-483E-BF1E-263FA87B635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54261-5525-4C8D-A3A6-D51C8C55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7A8A-DFED-4E09-8517-277BC3DE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E12F-9F64-41B2-B04B-23336870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F5B8-1285-4859-B0FF-54DA1EF0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8227-170C-44B8-A793-CF235857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E390-E05B-444B-B201-87F6CBCA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92B1-5F27-483E-BF1E-263FA87B635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ED76B-678E-4D08-97DC-0451421B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106F7-A010-4EBE-AF9D-8417E0A6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E12F-9F64-41B2-B04B-23336870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5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0E0F-5AB4-4E39-9D3E-235E0057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37731-298D-4267-9361-1B1D20FBA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B994B-DDC7-47DF-940F-BD91F586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92B1-5F27-483E-BF1E-263FA87B635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C3AE-BDA1-42A1-A05A-E2B7CA63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B20C-107D-45C1-93CF-F668F46A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E12F-9F64-41B2-B04B-23336870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7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C69C-A75A-4822-AFFA-9F0FD012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933D-6E2F-44F4-AE02-9A67170E6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CB7E0-26D1-458F-A056-AE1E595AB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0CBFE-F377-4AC4-BFA6-5E140838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92B1-5F27-483E-BF1E-263FA87B635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CCBF8-2308-40C4-9B6E-B8097887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7999C-F1EA-4AA1-A4AB-6EA71C0D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E12F-9F64-41B2-B04B-23336870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7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6557-DA32-4EA1-9026-EC9ED8C0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7970C-16AE-4C29-B453-4D723986F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EB59D-1E1D-4F96-ADC3-885207A63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43498-B3CC-4285-A34E-08F5A2667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2C775-5449-4E81-96A6-DF0E0DFDA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EF722-5794-47BE-B78F-3700AFD5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92B1-5F27-483E-BF1E-263FA87B635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5B345-869F-418F-9784-0A36F197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DFE20-7B09-45A5-9F14-1794732D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E12F-9F64-41B2-B04B-23336870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CEA1-7B4E-48C1-B9A2-FDCDBBD2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0740D-AD24-4490-B4A9-4D3721CF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92B1-5F27-483E-BF1E-263FA87B635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DE524-E869-4B4D-8707-673DC547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1F0B1-0BF6-402F-AEBF-E85F6956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E12F-9F64-41B2-B04B-23336870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22720-A68E-4D32-B484-34346237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92B1-5F27-483E-BF1E-263FA87B635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AEB94-D166-4496-BB89-A77A2A45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3DABF-41B0-4B72-B69A-89F291B0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E12F-9F64-41B2-B04B-23336870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631-340F-47FB-97B6-4CAB4B64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81CA-4025-4088-B41F-92A763864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936E2-97AA-4FBC-95A6-5CC753A4E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93FB1-B212-424C-8A9F-C2479CC5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92B1-5F27-483E-BF1E-263FA87B635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D6DA9-343A-46EE-BDD8-EA23BB29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3493B-1226-405C-A198-37508497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E12F-9F64-41B2-B04B-23336870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C0B1-E874-4363-848A-49A83153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2831A-1811-4E95-BE7B-DBAE27198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D39DA-07EC-4014-90B0-0AEEE80E6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40ABF-4BDF-46B8-B36B-AE52CC8D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92B1-5F27-483E-BF1E-263FA87B635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36086-0F05-455F-90D3-47018C2F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59193-31E6-4E87-9336-732D08E5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E12F-9F64-41B2-B04B-23336870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3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4F1A9-9A7C-4E56-A15C-521D3647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C44E4-5561-4050-AC3F-3ED34FB60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EC59-14AA-4679-AEFF-40BB632E3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92B1-5F27-483E-BF1E-263FA87B635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E666E-29E0-4592-9187-C3C097499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993EA-FD9C-4189-9ED1-157A2EAF4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E12F-9F64-41B2-B04B-23336870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AFC343-BE14-4E3F-A849-377D127B5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" t="13241" r="63571" b="5952"/>
          <a:stretch/>
        </p:blipFill>
        <p:spPr>
          <a:xfrm>
            <a:off x="239486" y="163285"/>
            <a:ext cx="8871857" cy="595443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7E9691-4875-4ED0-BFB0-EFEFE548F2B1}"/>
              </a:ext>
            </a:extLst>
          </p:cNvPr>
          <p:cNvSpPr/>
          <p:nvPr/>
        </p:nvSpPr>
        <p:spPr>
          <a:xfrm>
            <a:off x="239486" y="1730830"/>
            <a:ext cx="827314" cy="228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8F422F-4DF4-4C87-BC59-CD74E991DE0C}"/>
              </a:ext>
            </a:extLst>
          </p:cNvPr>
          <p:cNvSpPr/>
          <p:nvPr/>
        </p:nvSpPr>
        <p:spPr>
          <a:xfrm>
            <a:off x="7347857" y="2427516"/>
            <a:ext cx="1382485" cy="2220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04A81-2F91-4404-84D4-5E6CFE6AB39B}"/>
              </a:ext>
            </a:extLst>
          </p:cNvPr>
          <p:cNvSpPr/>
          <p:nvPr/>
        </p:nvSpPr>
        <p:spPr>
          <a:xfrm>
            <a:off x="4365172" y="2100944"/>
            <a:ext cx="2873828" cy="228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2E13A3-AEBB-41D7-940B-747D143B5566}"/>
              </a:ext>
            </a:extLst>
          </p:cNvPr>
          <p:cNvSpPr/>
          <p:nvPr/>
        </p:nvSpPr>
        <p:spPr>
          <a:xfrm>
            <a:off x="4365171" y="2677887"/>
            <a:ext cx="1861457" cy="228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5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2022-06-16T09:25:12Z</dcterms:created>
  <dcterms:modified xsi:type="dcterms:W3CDTF">2022-06-16T09:28:33Z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2022-06-16T09:25:12Z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a26e463d-1cce-465e-8890-13df07f618f7</vt:lpwstr>
  </property>
  <property fmtid="{D5CDD505-2E9C-101B-9397-08002B2CF9AE}" pid="8" name="MSIP_Label_19540963-e559-4020-8a90-fe8a502c2801_ContentBits">
    <vt:lpwstr>0</vt:lpwstr>
  </property>
</Properties>
</file>