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E284-126D-4978-B968-54AB208A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D7755-E513-4756-A84C-2C7F44FA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4D45-52B9-4087-96E2-6B53905D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2417-58BD-49B5-9236-8133832E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AA44-DE65-41A8-A1DB-D5391863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5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6F38-DA7D-4527-8AF1-C6F52E43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F293A-1710-499B-8F36-446860705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C5AB-7D0A-44AE-B65A-87787453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4439-1583-4B17-BDE4-9605FE2A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0563-6B3C-4E34-B660-9358BBC2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4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45F00-FC2D-45B2-A6E3-6E3B947D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D7A1-7AAE-49F9-8BBB-18104D205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9BEC-D62A-4F39-BC15-5C3F369A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569A-0EEF-4E70-8F2F-3877C4AD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0D05-C0DF-443D-9FC2-0D9F8599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4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E13-C612-4722-88FD-E7020062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8BA3-0E45-4275-878A-A158187B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CE80-8313-4C27-AE82-6B949085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76E4-7415-4A92-BC9A-D46C3A19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FB19-5C6A-4151-B949-AD3D1C6D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1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3F0C-FDC2-4AC2-B0B2-0E7ED08C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05E8-AC34-4D9A-93D4-A5F7276B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49EC-B268-458E-AF16-0319C3D8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FE68-7C63-4183-9DCA-84F5F739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E775-9AC1-4FE4-902C-D20055D3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6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6897-8799-4C2F-A23A-39FA2C8D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6C4B-7752-42DB-A90A-2A38B20A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A61FA-09DC-48AC-97AE-A8C316942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CC3E-8BC1-40B6-8400-2A8506B4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5209-8455-4AE6-8544-51F91438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BC04-8A54-4C9A-94F5-DEE7638E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2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5721-254C-485B-B365-18F6D6B6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6702-D212-499C-8D27-DE995FAC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E9BAD-5C51-4694-8262-C5614FBD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06C30-20E7-4392-A82F-5B4B7221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5E349-2DBE-4A40-87E6-48ACCF38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6F02F-CACC-40E0-8392-8EC3E79A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54EA8-A14E-4C3A-8895-EE60E90F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49DAF-B9E7-4374-81C0-4E24125A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6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8D2E-091D-4ED1-B201-D504DB44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3AB8E-34B3-490F-B5E5-42933102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50B26-BE46-4935-ADB4-2C9EFB0D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464FB-B1EE-4A6E-B736-355E23C4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4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D80EF-1A64-42BE-9B49-9DA22563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0F3E3-65BE-4033-950E-28FA89AB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DAD75-482F-4C80-BCDC-3AEEEC6B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6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1D42-5432-4F98-ACD9-AFC0112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6C5B-D755-472B-B1F2-7C48F175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5C71C-3C5D-4574-85A2-2214BCEC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68DF-D01B-4EBF-8517-CA6AC578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40ED6-74EC-4F02-A677-4AC4C64C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EA17C-038E-4168-97DA-F4A55D28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3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D521-8BCF-45F1-B08D-60863FF9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7EEF6-9B59-44C3-8D03-F15902330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DCC44-3F67-41E4-9128-5D105022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B0FC-BF17-4806-AE80-87F1FD14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2122-D3FF-4471-AE47-332F096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EFA0-FE12-40D4-B385-A4A8E582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BB60C-7D57-4FCC-ADB3-84F104F7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23D6F-8C6B-4FA4-A95A-ADFFFC8D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5268-D7F5-4C88-8D64-AB9A14C21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5DB5-04A2-45B7-8F62-BBDBEB74BFB2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F681-B4F6-47A9-BDC9-51D81F8CE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5BB5-5661-47AF-8730-129A89159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4D9C-5E82-4D78-B87A-15246E61F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B15F3-CBB9-47BB-BB54-BE5183EE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6" y="230909"/>
            <a:ext cx="341947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38AA3-0A8F-4490-A753-3EF5093F2478}"/>
              </a:ext>
            </a:extLst>
          </p:cNvPr>
          <p:cNvSpPr/>
          <p:nvPr/>
        </p:nvSpPr>
        <p:spPr>
          <a:xfrm>
            <a:off x="2152073" y="1911927"/>
            <a:ext cx="415636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F1638-C932-4590-9C34-B76777D01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6" y="1912358"/>
            <a:ext cx="457200" cy="27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5F952-747A-44C5-9FDA-497FC622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22" y="1912358"/>
            <a:ext cx="457200" cy="276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B96FC0-7727-4159-85AD-CBA8C8C25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73" t="11199" r="4611" b="12911"/>
          <a:stretch/>
        </p:blipFill>
        <p:spPr>
          <a:xfrm>
            <a:off x="1021626" y="2650835"/>
            <a:ext cx="978044" cy="665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399489-3E2F-420F-AC82-F78CDBE2B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6" t="11199" r="79943" b="12911"/>
          <a:stretch/>
        </p:blipFill>
        <p:spPr>
          <a:xfrm>
            <a:off x="211426" y="2650836"/>
            <a:ext cx="812801" cy="6650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A76C22-176C-4D78-ADFC-4F1682633EEF}"/>
              </a:ext>
            </a:extLst>
          </p:cNvPr>
          <p:cNvSpPr/>
          <p:nvPr/>
        </p:nvSpPr>
        <p:spPr>
          <a:xfrm>
            <a:off x="211426" y="2650835"/>
            <a:ext cx="1788244" cy="665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6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2022-11-15T05:58:28Z</dcterms:created>
  <dcterms:modified xsi:type="dcterms:W3CDTF">2022-11-15T06:05:34Z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2022-11-15T05:58:28Z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c631c06d-13c7-4af4-8d55-1b4d84188ae9</vt:lpwstr>
  </property>
  <property fmtid="{D5CDD505-2E9C-101B-9397-08002B2CF9AE}" pid="8" name="MSIP_Label_19540963-e559-4020-8a90-fe8a502c2801_ContentBits">
    <vt:lpwstr>0</vt:lpwstr>
  </property>
</Properties>
</file>