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CC91-14F9-4697-B6D7-1613821E0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5D77-5CE2-4519-86A2-7B22A6CDC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F64C-195E-45E7-B66D-7C4EC427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B4A0-9BCC-4561-AEDD-180431DA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80E4-B167-4612-A54F-312A4AD0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1310-3583-4756-B346-C2953B7C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B2D75-4D34-43F8-BD77-2370B53FD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ADA8-FF05-4F92-B800-7A4093D2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559AF-31F9-4CE7-8B16-477A096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5EB8-DE00-4884-8CF2-17797ED8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6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3EA06-BB93-442C-8150-28679B61F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9D485-377A-4AA4-9B30-733D27E6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5B43-1794-4BED-8649-24CC10CF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904B-C21D-47EF-8D4B-25CD63B3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D4701-E2DB-44A4-8A97-AECD95F1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0AE-7251-4AAC-8EEE-5D1C7EC4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BFA4-2BD1-4F74-8EB3-613F585C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6A37-7E79-43E6-8492-7CD4AD80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6C6B-26C6-4F3C-91B9-B63628DF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16C5-9015-49D9-AFEA-2ACE9E1E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0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20EB-F09B-4155-AC90-26124548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99048-52D9-4BE1-9E5A-596BA647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CB72-7279-405B-9451-3DF64017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C942-019D-4B69-98D1-EABA4407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DE6B-0B62-4D97-A121-51C7D0FA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64A2-082E-4C96-9BC4-352AC2C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8AB-90BE-4EEA-9194-B03A891D5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68274-8DBF-4183-A704-8A082C59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E7B0-A6B1-41BF-9963-55BF51F1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825DF-E46C-4644-8985-E60ED943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3A68E-E45F-4FA6-B714-F244B37C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CA5B-68A0-4B71-AAD5-8D47D477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41979-57CE-49A1-A2A1-84002D652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9C5E7-5E25-4DB6-944B-63BBC7154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2A9-A328-4CDD-8D8F-74D653C98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7A36E-1FE6-499B-9F83-065DEDBA3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A3A8-925F-483B-A59D-14955330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F779B-1A15-48D3-A6E4-A0AA3D7A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0B6D4-A3A9-4F03-A477-2C0FA0D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A535-E186-4474-9773-121322E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C58A8-45CC-4829-9B50-E0A79067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1858C-F303-4F8C-A182-B9B2393F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B791-6B2B-40B5-B012-3664292E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6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77A4C-FB5C-47DE-8BE1-5AF4EBD4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0ACA1-5308-4EF0-B1D7-E52195CC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D72BC-46E8-44B5-A7C2-1BEB98A0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777B-8D4A-4194-88BD-E4D04F40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B2AB-0124-402A-AEFE-1F17F57C9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AD8CD-E93B-4751-821C-6FA58C4E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E002E-7703-4CA7-97C1-D4CF047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4356B-3936-4A92-9514-7730CF92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429D1-4AB4-476B-8825-6AD5F3D9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95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333B-A832-4DFC-9E14-B0CBBB46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6D865-AC5B-4FCB-970A-7BCF432A2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C3DE5-2879-43C2-8104-D0F5471B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E27F9-22AA-49A4-B1F6-EAD40681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DE4B-739C-4F90-B5EA-44CED977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EEA4-0EE9-4F28-BB5C-D1F6F0E2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3045E-C10E-4D38-BAB8-D7848CE6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0DFBB-D98B-4104-9B90-DD85464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C7882-FF4F-4194-83DA-44869E652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B59B-7B25-4A6A-BD1F-BF0EE56258D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55C3-2F28-4E3D-A969-5C5CA058C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6543-B3FE-47F3-8D3D-D3E57A1A7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1181-0C15-48AF-9A67-A41BF6F1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4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636E9-4E36-4448-82A1-50672661A272}"/>
              </a:ext>
            </a:extLst>
          </p:cNvPr>
          <p:cNvSpPr txBox="1"/>
          <p:nvPr/>
        </p:nvSpPr>
        <p:spPr>
          <a:xfrm>
            <a:off x="3745869" y="2449902"/>
            <a:ext cx="4700261" cy="1018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/>
              <a:t>Dataset</a:t>
            </a:r>
          </a:p>
          <a:p>
            <a:pPr>
              <a:lnSpc>
                <a:spcPct val="150000"/>
              </a:lnSpc>
            </a:pPr>
            <a:r>
              <a:rPr lang="en-IN" dirty="0"/>
              <a:t>Source dataset --&gt; ADLS GEN2 </a:t>
            </a:r>
            <a:r>
              <a:rPr lang="en-IN" dirty="0">
                <a:sym typeface="Wingdings" panose="05000000000000000000" pitchFamily="2" charset="2"/>
              </a:rPr>
              <a:t>--&gt; </a:t>
            </a:r>
            <a:r>
              <a:rPr lang="en-IN" dirty="0" err="1">
                <a:sym typeface="Wingdings" panose="05000000000000000000" pitchFamily="2" charset="2"/>
              </a:rPr>
              <a:t>DelimitedText</a:t>
            </a:r>
            <a:r>
              <a:rPr lang="en-IN" dirty="0"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0CD455-69FD-4528-AF0F-32085FC1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8" y="169931"/>
            <a:ext cx="5514570" cy="33133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2D013D-A5FF-4FBF-8D07-76BD2632267B}"/>
              </a:ext>
            </a:extLst>
          </p:cNvPr>
          <p:cNvSpPr/>
          <p:nvPr/>
        </p:nvSpPr>
        <p:spPr>
          <a:xfrm>
            <a:off x="457200" y="1147865"/>
            <a:ext cx="2033081" cy="10894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3FA4C-2425-409F-82FC-765B8D71DA07}"/>
              </a:ext>
            </a:extLst>
          </p:cNvPr>
          <p:cNvSpPr/>
          <p:nvPr/>
        </p:nvSpPr>
        <p:spPr>
          <a:xfrm>
            <a:off x="871132" y="2626468"/>
            <a:ext cx="636655" cy="3688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AACE2-6B14-4987-8B84-63C48FD661B4}"/>
              </a:ext>
            </a:extLst>
          </p:cNvPr>
          <p:cNvSpPr/>
          <p:nvPr/>
        </p:nvSpPr>
        <p:spPr>
          <a:xfrm>
            <a:off x="4956747" y="3180945"/>
            <a:ext cx="636655" cy="233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0FE3B-F034-4751-A8CB-3DD491A5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78" y="169931"/>
            <a:ext cx="4983255" cy="654215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2A80D6-F241-4C38-807B-8AC0379DAFF7}"/>
              </a:ext>
            </a:extLst>
          </p:cNvPr>
          <p:cNvSpPr/>
          <p:nvPr/>
        </p:nvSpPr>
        <p:spPr>
          <a:xfrm>
            <a:off x="7380051" y="1826619"/>
            <a:ext cx="1472119" cy="1461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96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AF639-78D7-43C8-82DE-1B3CA2C6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2" y="107004"/>
            <a:ext cx="4972525" cy="664558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3C5BD-D5B9-41F5-AEF1-BFDC6DC9EE05}"/>
              </a:ext>
            </a:extLst>
          </p:cNvPr>
          <p:cNvSpPr/>
          <p:nvPr/>
        </p:nvSpPr>
        <p:spPr>
          <a:xfrm>
            <a:off x="3226340" y="688482"/>
            <a:ext cx="1472119" cy="14807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31B43-2DE2-4089-857B-00EA87AA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6" y="107004"/>
            <a:ext cx="6452478" cy="37996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7A6081-6D09-42BF-9AD4-09A1F6A4BE2A}"/>
              </a:ext>
            </a:extLst>
          </p:cNvPr>
          <p:cNvSpPr/>
          <p:nvPr/>
        </p:nvSpPr>
        <p:spPr>
          <a:xfrm>
            <a:off x="5172076" y="1948214"/>
            <a:ext cx="6452478" cy="5031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3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1BB793-A6A4-402C-8964-DEAF43FE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0" y="503482"/>
            <a:ext cx="8450357" cy="62183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BB7051-50F7-4E79-8A21-DB5A72785C79}"/>
              </a:ext>
            </a:extLst>
          </p:cNvPr>
          <p:cNvSpPr/>
          <p:nvPr/>
        </p:nvSpPr>
        <p:spPr>
          <a:xfrm>
            <a:off x="940544" y="3083672"/>
            <a:ext cx="576970" cy="272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920CF-DF73-4FEB-A307-8BB0E68D3CF4}"/>
              </a:ext>
            </a:extLst>
          </p:cNvPr>
          <p:cNvSpPr/>
          <p:nvPr/>
        </p:nvSpPr>
        <p:spPr>
          <a:xfrm>
            <a:off x="2415906" y="3573738"/>
            <a:ext cx="2584110" cy="205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BAF21-2824-49C8-91DB-5FA7DB26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22" y="153280"/>
            <a:ext cx="5510010" cy="296037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E4E0DF-B069-46A9-9EDD-25FC836DA02F}"/>
              </a:ext>
            </a:extLst>
          </p:cNvPr>
          <p:cNvSpPr/>
          <p:nvPr/>
        </p:nvSpPr>
        <p:spPr>
          <a:xfrm>
            <a:off x="6439915" y="3583465"/>
            <a:ext cx="1128203" cy="205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C2FA87-AA2D-46C5-B8EA-CB1A6E8F65F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004017" y="3113651"/>
            <a:ext cx="87447" cy="46981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9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4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927B4-7988-4C48-857F-3C74740EF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1" t="24654" r="12238" b="21887"/>
          <a:stretch/>
        </p:blipFill>
        <p:spPr>
          <a:xfrm>
            <a:off x="263013" y="206849"/>
            <a:ext cx="6918385" cy="36662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E9D1CB-0086-4993-9A9D-B596DA387D81}"/>
              </a:ext>
            </a:extLst>
          </p:cNvPr>
          <p:cNvSpPr txBox="1"/>
          <p:nvPr/>
        </p:nvSpPr>
        <p:spPr>
          <a:xfrm>
            <a:off x="2247089" y="3275111"/>
            <a:ext cx="426873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Dataset to Linked Service have many to one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875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203BA-D048-422D-B1D7-370A29742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9" t="24493" r="4107" b="15217"/>
          <a:stretch/>
        </p:blipFill>
        <p:spPr>
          <a:xfrm>
            <a:off x="218238" y="201108"/>
            <a:ext cx="11211762" cy="63717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2880FF-0B97-4282-B3E8-B7F83DFF11C2}"/>
              </a:ext>
            </a:extLst>
          </p:cNvPr>
          <p:cNvSpPr/>
          <p:nvPr/>
        </p:nvSpPr>
        <p:spPr>
          <a:xfrm>
            <a:off x="379379" y="3822970"/>
            <a:ext cx="6206247" cy="2529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96A55-3F7D-4708-90A1-F22CE13A98C7}"/>
              </a:ext>
            </a:extLst>
          </p:cNvPr>
          <p:cNvSpPr/>
          <p:nvPr/>
        </p:nvSpPr>
        <p:spPr>
          <a:xfrm>
            <a:off x="8832715" y="1306584"/>
            <a:ext cx="1358628" cy="51817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5877C-151E-4DC8-8FF9-9CED52EDC767}"/>
              </a:ext>
            </a:extLst>
          </p:cNvPr>
          <p:cNvCxnSpPr>
            <a:stCxn id="4" idx="3"/>
          </p:cNvCxnSpPr>
          <p:nvPr/>
        </p:nvCxnSpPr>
        <p:spPr>
          <a:xfrm flipV="1">
            <a:off x="6585626" y="2869660"/>
            <a:ext cx="2247089" cy="10797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3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5D015-ADFC-4DB2-A237-1B6E0085E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9" t="23333" r="3200" b="10145"/>
          <a:stretch/>
        </p:blipFill>
        <p:spPr>
          <a:xfrm>
            <a:off x="155853" y="150779"/>
            <a:ext cx="11898379" cy="60749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37CE4F-5D50-40EF-85AE-989C56A901B3}"/>
              </a:ext>
            </a:extLst>
          </p:cNvPr>
          <p:cNvSpPr/>
          <p:nvPr/>
        </p:nvSpPr>
        <p:spPr>
          <a:xfrm>
            <a:off x="379380" y="3832698"/>
            <a:ext cx="1245140" cy="26264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F39FA-3540-41C4-ADB5-5445EA63DBE9}"/>
              </a:ext>
            </a:extLst>
          </p:cNvPr>
          <p:cNvSpPr/>
          <p:nvPr/>
        </p:nvSpPr>
        <p:spPr>
          <a:xfrm>
            <a:off x="5181601" y="3204455"/>
            <a:ext cx="2503250" cy="2294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CE570-68AB-49D0-84F1-6317512B594E}"/>
              </a:ext>
            </a:extLst>
          </p:cNvPr>
          <p:cNvSpPr txBox="1"/>
          <p:nvPr/>
        </p:nvSpPr>
        <p:spPr>
          <a:xfrm>
            <a:off x="5811710" y="2140085"/>
            <a:ext cx="374628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We have option to select only one Linked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70C7A-94EF-490A-8DEE-2DAA902EFBE9}"/>
              </a:ext>
            </a:extLst>
          </p:cNvPr>
          <p:cNvCxnSpPr/>
          <p:nvPr/>
        </p:nvCxnSpPr>
        <p:spPr>
          <a:xfrm flipV="1">
            <a:off x="6702357" y="2447862"/>
            <a:ext cx="243192" cy="75659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4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3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2023-02-02T12:12:58Z</dcterms:created>
  <dcterms:modified xsi:type="dcterms:W3CDTF">2023-02-06T18:09:17Z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2023-02-02T12:12:58Z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59b49691-41a6-4e91-a765-ce42416c06a4</vt:lpwstr>
  </property>
  <property fmtid="{D5CDD505-2E9C-101B-9397-08002B2CF9AE}" pid="8" name="MSIP_Label_19540963-e559-4020-8a90-fe8a502c2801_ContentBits">
    <vt:lpwstr>0</vt:lpwstr>
  </property>
</Properties>
</file>