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4311-F611-4C11-AF53-A4AA0328D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D3D3A-A8BD-4665-9B76-5F44E3EF5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8E611-1E1D-4034-8B09-30CA865B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133E-E25B-481C-8713-151582C52FB2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547B6-70E4-4772-841E-E1961B7A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E940F-B35B-4A6B-AD00-BF22445B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9D4-AE3E-4B32-A6CD-F9C3BCFB1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20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89A8-C457-49E0-8E57-E8CC8780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02AC0-BF2A-47B1-A216-15C8ADFA8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5D75D-0828-49AC-92DF-27471ABE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133E-E25B-481C-8713-151582C52FB2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064FA-F9FF-4DDB-8FD6-1ADA6358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17BAF-7066-41C9-9CBC-26E84AB4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9D4-AE3E-4B32-A6CD-F9C3BCFB1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42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21DDC-708C-4044-A1E6-5039CC3DE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9EAD1-ABE7-4C9E-B094-068D81398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64C94-EBE6-4EAE-A51C-8A197168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133E-E25B-481C-8713-151582C52FB2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76E83-098C-458D-AA98-14F71C56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0C131-6FF2-4C28-89F6-C5F6AC29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9D4-AE3E-4B32-A6CD-F9C3BCFB1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62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D355-EBB6-4893-B969-BE88BF96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C158B-D255-41BF-AABB-8A41A9FA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B798-D6B2-4F21-B1B5-F6AB8578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133E-E25B-481C-8713-151582C52FB2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56D2C-FC70-4321-B8CB-5D16D5F0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AB9DB-215A-4CA6-B90D-9C9E0130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9D4-AE3E-4B32-A6CD-F9C3BCFB1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5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B421-4BBE-439C-AA0D-829A3A120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099FA-DA7C-49F6-B911-48FBF2B30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D72AB-767D-455A-BD6E-4445E927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133E-E25B-481C-8713-151582C52FB2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E4441-7A52-4E35-9D4C-B9FC08D7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80424-C571-4297-9D2B-48F60E6A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9D4-AE3E-4B32-A6CD-F9C3BCFB1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13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2C23-6599-4454-BB53-AABD8768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CC20-778D-41BC-B1BC-27795B025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6D557-DF97-4D3D-891E-A3C6A09AF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0B4C0-5DBB-4B4C-BAF3-FADC7FFE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133E-E25B-481C-8713-151582C52FB2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F88E9-0055-43AE-8BD7-F0B51204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C7A51-3282-4A31-AFC9-52C2B6C0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9D4-AE3E-4B32-A6CD-F9C3BCFB1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20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C733-715A-4869-8F1C-64958C87D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B7849-254F-4F87-94B5-359E81AA6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2EBF1-F4FA-41C4-8197-0CAA32634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DEA50-1A1C-4578-9807-D425C3B0D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C3C20-E643-4F56-AC52-DBE6A2025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F2C23-C1BE-4769-8777-94243F0F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133E-E25B-481C-8713-151582C52FB2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B30B4-1CBE-421D-B0C4-47A44CAF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F0E69-4AC5-4213-8498-9F19DD7C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9D4-AE3E-4B32-A6CD-F9C3BCFB1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74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8E2B-2E92-4CEC-846F-0CD4A3F7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C462D-1D47-4DC9-8674-8EA6621C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133E-E25B-481C-8713-151582C52FB2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7D800-4BAF-4F3A-9FC9-21515CF4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16D90-D20D-4A6C-9B96-55452B5C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9D4-AE3E-4B32-A6CD-F9C3BCFB1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10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052DA-2647-4121-890A-8159AC4A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133E-E25B-481C-8713-151582C52FB2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6C5C4-7B7B-4829-AE76-DD2C1E04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4AA6A-25CD-4E56-BE64-3BAC0A55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9D4-AE3E-4B32-A6CD-F9C3BCFB1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53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7E5C-FE2B-4B0C-926F-79C5B37C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07820-90CF-4B36-B849-A369CFC0B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E054B-B077-4467-98DB-7639BCD95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8BF2B-52FD-4173-AE11-1125FFCD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133E-E25B-481C-8713-151582C52FB2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6AFDD-23DF-498C-AF8C-71B79BF1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9AB71-731D-4083-B6A9-9154BB4B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9D4-AE3E-4B32-A6CD-F9C3BCFB1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11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D907-B715-4FF3-BBEA-4867FBF6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CD1A8-7166-4AF4-A11D-1E467C45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E19AA-715E-4F2A-81CD-895992399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AD514-2CCA-4AC8-9EBD-0D235047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133E-E25B-481C-8713-151582C52FB2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D96BC-A727-46A0-8B6E-2CCECA60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A9981-80B6-4E8C-AB78-FDFE2145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9D4-AE3E-4B32-A6CD-F9C3BCFB1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95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BD58AC-7185-448F-9D33-0159B9BB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BEB82-57E9-4D86-AD4F-21C70C6E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92575-09E7-499E-8393-B2637D821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7133E-E25B-481C-8713-151582C52FB2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4DBA5-4EFA-4B5A-92DE-73DB6E73C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E819-1305-42A2-AD67-DDA1EA0D7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BB9D4-AE3E-4B32-A6CD-F9C3BCFB1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11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92F50E-B58D-4EC0-9B0D-E20BBA412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1" t="26241" r="55821" b="28794"/>
          <a:stretch/>
        </p:blipFill>
        <p:spPr>
          <a:xfrm>
            <a:off x="204281" y="175098"/>
            <a:ext cx="5719864" cy="37462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FA26B9-99A7-4BD2-A969-60726AC97F3C}"/>
              </a:ext>
            </a:extLst>
          </p:cNvPr>
          <p:cNvSpPr/>
          <p:nvPr/>
        </p:nvSpPr>
        <p:spPr>
          <a:xfrm>
            <a:off x="194553" y="1887165"/>
            <a:ext cx="1322962" cy="272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0F6E53-B068-49E2-9709-ED9ACAA3A5A0}"/>
              </a:ext>
            </a:extLst>
          </p:cNvPr>
          <p:cNvSpPr/>
          <p:nvPr/>
        </p:nvSpPr>
        <p:spPr>
          <a:xfrm>
            <a:off x="3323616" y="716604"/>
            <a:ext cx="1452665" cy="3112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58DC15-1EFC-4FB8-94F7-0BF9A5FE06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83" r="47134" b="40709"/>
          <a:stretch/>
        </p:blipFill>
        <p:spPr>
          <a:xfrm>
            <a:off x="204281" y="4036978"/>
            <a:ext cx="8385242" cy="326223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62B4CD5-2D00-4F9E-B80E-150F97D512C2}"/>
              </a:ext>
            </a:extLst>
          </p:cNvPr>
          <p:cNvSpPr/>
          <p:nvPr/>
        </p:nvSpPr>
        <p:spPr>
          <a:xfrm>
            <a:off x="3923489" y="4594698"/>
            <a:ext cx="1452665" cy="3112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0BD870-FE45-4AA5-816F-448F413E48A6}"/>
              </a:ext>
            </a:extLst>
          </p:cNvPr>
          <p:cNvSpPr/>
          <p:nvPr/>
        </p:nvSpPr>
        <p:spPr>
          <a:xfrm>
            <a:off x="7136858" y="6138153"/>
            <a:ext cx="1063559" cy="2561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93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7BD953-F651-48AE-A9A6-54D332584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" t="26525" r="25679" b="23121"/>
          <a:stretch/>
        </p:blipFill>
        <p:spPr>
          <a:xfrm>
            <a:off x="194552" y="165370"/>
            <a:ext cx="10710153" cy="455887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4B137B-EB98-44BA-B732-816D003CCC92}"/>
              </a:ext>
            </a:extLst>
          </p:cNvPr>
          <p:cNvSpPr/>
          <p:nvPr/>
        </p:nvSpPr>
        <p:spPr>
          <a:xfrm>
            <a:off x="2934510" y="1086254"/>
            <a:ext cx="1618035" cy="7911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039287-88B7-4B68-AB03-D7AAE69CCA36}"/>
              </a:ext>
            </a:extLst>
          </p:cNvPr>
          <p:cNvSpPr/>
          <p:nvPr/>
        </p:nvSpPr>
        <p:spPr>
          <a:xfrm>
            <a:off x="6475377" y="2062264"/>
            <a:ext cx="907916" cy="2496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42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D38865-8F66-4333-870A-AF0C44095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87" t="26541" r="27647" b="23145"/>
          <a:stretch/>
        </p:blipFill>
        <p:spPr>
          <a:xfrm>
            <a:off x="273170" y="302658"/>
            <a:ext cx="8063434" cy="477833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5593AE-BD00-4139-B4AD-B10D05C79EA8}"/>
              </a:ext>
            </a:extLst>
          </p:cNvPr>
          <p:cNvSpPr/>
          <p:nvPr/>
        </p:nvSpPr>
        <p:spPr>
          <a:xfrm>
            <a:off x="1575881" y="1955260"/>
            <a:ext cx="2976664" cy="16050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20918E-C798-4F66-BC7B-4A18C441B91B}"/>
              </a:ext>
            </a:extLst>
          </p:cNvPr>
          <p:cNvSpPr/>
          <p:nvPr/>
        </p:nvSpPr>
        <p:spPr>
          <a:xfrm>
            <a:off x="862520" y="833338"/>
            <a:ext cx="1277565" cy="3437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967F2-EAD9-4783-8028-1DACA3E66F6F}"/>
              </a:ext>
            </a:extLst>
          </p:cNvPr>
          <p:cNvSpPr txBox="1"/>
          <p:nvPr/>
        </p:nvSpPr>
        <p:spPr>
          <a:xfrm>
            <a:off x="3249039" y="1036679"/>
            <a:ext cx="454451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Once dataflow completed need to turn off Data flow debug.</a:t>
            </a:r>
          </a:p>
        </p:txBody>
      </p:sp>
    </p:spTree>
    <p:extLst>
      <p:ext uri="{BB962C8B-B14F-4D97-AF65-F5344CB8AC3E}">
        <p14:creationId xmlns:p14="http://schemas.microsoft.com/office/powerpoint/2010/main" val="36860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D641F9-80F1-4825-BD9A-E7B63AD6A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46" t="26750" r="47843" b="42553"/>
          <a:stretch/>
        </p:blipFill>
        <p:spPr>
          <a:xfrm>
            <a:off x="272373" y="243192"/>
            <a:ext cx="6187675" cy="352141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5AB6DB-438C-45DA-A028-C15F58554549}"/>
              </a:ext>
            </a:extLst>
          </p:cNvPr>
          <p:cNvSpPr/>
          <p:nvPr/>
        </p:nvSpPr>
        <p:spPr>
          <a:xfrm>
            <a:off x="1173805" y="862521"/>
            <a:ext cx="1530484" cy="3437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C19348-E077-476C-802D-AAF9C9EE0AD5}"/>
              </a:ext>
            </a:extLst>
          </p:cNvPr>
          <p:cNvSpPr/>
          <p:nvPr/>
        </p:nvSpPr>
        <p:spPr>
          <a:xfrm>
            <a:off x="4935168" y="2746445"/>
            <a:ext cx="950066" cy="3437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0D8105-B169-4CCF-AA43-C9BB7A8447EF}"/>
              </a:ext>
            </a:extLst>
          </p:cNvPr>
          <p:cNvSpPr/>
          <p:nvPr/>
        </p:nvSpPr>
        <p:spPr>
          <a:xfrm>
            <a:off x="408563" y="3119339"/>
            <a:ext cx="4756824" cy="2561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01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34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11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8</cp:revision>
  <dcterms:created xsi:type="dcterms:W3CDTF">2023-01-13T11:19:41Z</dcterms:created>
  <dcterms:modified xsi:type="dcterms:W3CDTF">2023-01-13T15:47:31Z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2023-01-13T11:19:44Z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853fb829-e19a-492e-8ba7-bcb5b4ede480</vt:lpwstr>
  </property>
  <property fmtid="{D5CDD505-2E9C-101B-9397-08002B2CF9AE}" pid="8" name="MSIP_Label_19540963-e559-4020-8a90-fe8a502c2801_ContentBits">
    <vt:lpwstr>0</vt:lpwstr>
  </property>
</Properties>
</file>