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BEEC-D88F-4FE2-BC90-33E16AA8276A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4947-0709-44A2-A17D-B69AD52E1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13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BEEC-D88F-4FE2-BC90-33E16AA8276A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4947-0709-44A2-A17D-B69AD52E1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81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BEEC-D88F-4FE2-BC90-33E16AA8276A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4947-0709-44A2-A17D-B69AD52E1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29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BEEC-D88F-4FE2-BC90-33E16AA8276A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4947-0709-44A2-A17D-B69AD52E1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34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BEEC-D88F-4FE2-BC90-33E16AA8276A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4947-0709-44A2-A17D-B69AD52E1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82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BEEC-D88F-4FE2-BC90-33E16AA8276A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4947-0709-44A2-A17D-B69AD52E1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39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BEEC-D88F-4FE2-BC90-33E16AA8276A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4947-0709-44A2-A17D-B69AD52E1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3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BEEC-D88F-4FE2-BC90-33E16AA8276A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4947-0709-44A2-A17D-B69AD52E1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64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BEEC-D88F-4FE2-BC90-33E16AA8276A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4947-0709-44A2-A17D-B69AD52E1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34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BEEC-D88F-4FE2-BC90-33E16AA8276A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4947-0709-44A2-A17D-B69AD52E1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38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BEEC-D88F-4FE2-BC90-33E16AA8276A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4947-0709-44A2-A17D-B69AD52E1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67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CBEEC-D88F-4FE2-BC90-33E16AA8276A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B4947-0709-44A2-A17D-B69AD52E1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67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387" t="2744" r="3054" b="2473"/>
          <a:stretch/>
        </p:blipFill>
        <p:spPr>
          <a:xfrm>
            <a:off x="351692" y="323557"/>
            <a:ext cx="7484012" cy="61897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15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689" t="19472" r="5815" b="14182"/>
          <a:stretch/>
        </p:blipFill>
        <p:spPr>
          <a:xfrm>
            <a:off x="253218" y="239151"/>
            <a:ext cx="10156874" cy="45925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726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86" t="19279" r="30683" b="22259"/>
          <a:stretch/>
        </p:blipFill>
        <p:spPr>
          <a:xfrm>
            <a:off x="365759" y="196948"/>
            <a:ext cx="9417209" cy="45297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3277772" y="2996418"/>
            <a:ext cx="6505196" cy="173032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267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9471" r="53064" b="7068"/>
          <a:stretch/>
        </p:blipFill>
        <p:spPr>
          <a:xfrm>
            <a:off x="195336" y="211017"/>
            <a:ext cx="6378766" cy="56130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3629465" y="5001066"/>
            <a:ext cx="2944637" cy="82296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8609" t="59279" r="74147" b="20721"/>
          <a:stretch/>
        </p:blipFill>
        <p:spPr>
          <a:xfrm>
            <a:off x="4834035" y="1533377"/>
            <a:ext cx="1740067" cy="27009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4834035" y="2359851"/>
            <a:ext cx="919651" cy="29894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826619" y="3949500"/>
            <a:ext cx="1124015" cy="28487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24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662" t="56971" r="2462" b="17836"/>
          <a:stretch/>
        </p:blipFill>
        <p:spPr>
          <a:xfrm>
            <a:off x="182879" y="154746"/>
            <a:ext cx="11814385" cy="18850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1814732" y="1533378"/>
            <a:ext cx="633046" cy="3376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203" t="36010" r="62253" b="27259"/>
          <a:stretch/>
        </p:blipFill>
        <p:spPr>
          <a:xfrm>
            <a:off x="182878" y="3685736"/>
            <a:ext cx="4500409" cy="285574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1983545" y="1871003"/>
            <a:ext cx="1" cy="1814733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334609" y="1871003"/>
            <a:ext cx="0" cy="829995"/>
          </a:xfrm>
          <a:prstGeom prst="straightConnector1">
            <a:avLst/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34611" y="2700998"/>
            <a:ext cx="4896183" cy="0"/>
          </a:xfrm>
          <a:prstGeom prst="straightConnector1">
            <a:avLst/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223761" y="2708032"/>
            <a:ext cx="7033" cy="97770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7473" t="35818" r="60091" b="27452"/>
          <a:stretch/>
        </p:blipFill>
        <p:spPr>
          <a:xfrm>
            <a:off x="5289451" y="3685736"/>
            <a:ext cx="4485460" cy="28557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Rectangle 16"/>
          <p:cNvSpPr/>
          <p:nvPr/>
        </p:nvSpPr>
        <p:spPr>
          <a:xfrm>
            <a:off x="511227" y="4522764"/>
            <a:ext cx="2049094" cy="24618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5756132" y="4909627"/>
            <a:ext cx="1516866" cy="26728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5770200" y="5683349"/>
            <a:ext cx="1516866" cy="26728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68810" y="140678"/>
            <a:ext cx="11828454" cy="6400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90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863" t="2371" r="2134" b="634"/>
          <a:stretch/>
        </p:blipFill>
        <p:spPr>
          <a:xfrm>
            <a:off x="323557" y="154745"/>
            <a:ext cx="5008098" cy="65987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581" t="1622" r="1445" b="1853"/>
          <a:stretch/>
        </p:blipFill>
        <p:spPr>
          <a:xfrm>
            <a:off x="1814734" y="3334043"/>
            <a:ext cx="3080824" cy="34288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471" t="2997" r="13273" b="6100"/>
          <a:stretch/>
        </p:blipFill>
        <p:spPr>
          <a:xfrm>
            <a:off x="5500467" y="1914181"/>
            <a:ext cx="3868615" cy="48392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1910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528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</dc:creator>
  <cp:lastModifiedBy>Anuganti Suresh (Consultant)</cp:lastModifiedBy>
  <cp:revision>6</cp:revision>
  <dcterms:created xsi:type="dcterms:W3CDTF">2022-11-01T08:11:24Z</dcterms:created>
  <dcterms:modified xsi:type="dcterms:W3CDTF">2022-12-20T09:50:37Z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2022-12-20T09:50:32Z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4ed00a9d-a600-44ee-8ce9-27b37c51e9e6</vt:lpwstr>
  </property>
  <property fmtid="{D5CDD505-2E9C-101B-9397-08002B2CF9AE}" pid="8" name="MSIP_Label_19540963-e559-4020-8a90-fe8a502c2801_ContentBits">
    <vt:lpwstr>0</vt:lpwstr>
  </property>
</Properties>
</file>