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60CC-A627-4B01-ADCC-F49051A5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F33F2-27D3-4316-A976-7C6AB386F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60CFD-62CA-437C-9023-0196AAFE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2A9F-0BB0-463F-A6E4-BFCA7935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0205B-4927-4520-BAAB-317633B2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6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680D-6F88-4887-ACF9-C6E299F9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CBDD1-81C8-478E-A9E0-D7EE3DB76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DB57-9AE7-42C5-9A65-C8BADB9B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44431-E68E-4DEA-BB40-6038DEF3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E923-F7A9-4E68-B9D9-11C65818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2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2D2DB-1952-4A00-9F1D-07FA3394C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657EA-6314-498B-8DA4-EB9E18BAB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FF1C-C879-4A0F-88DC-ECA2FAD0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482A-C985-4795-B0A0-D21C7743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8BEB-BAB2-4E52-A5C0-1EA82E52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7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3352-9E8F-46AA-82AF-9D9C9023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4AAC-C3A9-444B-AA65-F352E515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2BF29-CAB4-4266-8C92-6DBFC0DF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B1FF-59DD-4CF3-9234-BE24BD18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2BFE-767E-46C4-B2AB-F48AA4E0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FCA-213B-4689-9031-A158F901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F3599-B886-48CA-BBEA-1C2D9BC7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8253-F9DF-4436-B067-B69744EF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AC8C-B5CB-49E3-9DD6-E5C4B11C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7E19-3F61-432D-98C3-FC078AC0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3A8E-44FE-498F-A077-D1677997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2847-9EBF-4792-8712-A2A2E8CE9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56E0E-CADD-4324-BC06-F48AC7384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E272-AA39-4BF4-BEE7-12B524F3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C2EB7-F5A0-420C-B083-5CFC230A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3007-B582-4EC4-B24C-F29A5A36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3E86-B865-479D-8453-55C46D7C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FEEE3-6A28-4A50-A30E-0517E5BA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A8833-0ABA-4753-B417-A77C4BD8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955CB-05F7-43E2-9661-ABC4CA97B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237B-25BE-41C8-AD1F-3DA92D9CA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C0187-32E3-4F5C-BEE7-1374846B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0318C-1402-4BBE-98B9-399C5DC1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E0D57-BBE1-4667-A9A3-4582CB5A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8FD1-905E-4488-B1EB-B3A30A65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EEFF9-5A69-400C-AF13-98847964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A79EA-9DF2-460A-BCE9-1A1071B2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5610B-9CF4-4EFB-B3A9-91A6449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1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D0453-760E-4A84-BB3D-B11811BB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61F90-25F9-48C0-9F6B-BFABD359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4D5E-7F32-4438-A85B-093FB280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BB67-B925-4F6E-8638-058BACD0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227B-6053-43D5-99E6-1B6B6BF6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D005-B35A-408D-925E-B4EC2076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B97F8-7E72-426E-A734-72A96F0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F8A5B-6348-48D8-93AE-DC4EC698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6312-2876-406A-B2BB-4C510A6B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8355-7805-4829-B256-8B94F9F2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2867B-2D51-44DA-A402-044FADE4E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79F0B-402F-4E0E-8023-823FA00FE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74A84-61EF-496F-ACB8-0F499603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6754-A307-442D-9EC7-F92E8808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5A266-721C-4AE5-9A2A-95E3BD3E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5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4ABAD-4F64-4F0B-855E-ED5B6411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87292-C464-45B7-BD23-1F161E55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7E1E-05FB-4969-8A9F-AE492FDA2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C895-F54D-4EF4-B513-A55493C4F4B7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8556-36B6-4277-B84B-BE0E1BD5F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D20B-2863-4942-9B0A-47D65E4A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2EDC-8F47-4992-9982-A39EEEE5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D8621-D237-43F3-8E2C-0073B896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57479"/>
            <a:ext cx="4714009" cy="56568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4DC39B-5E2F-4243-ABBE-294CAD2917B2}"/>
              </a:ext>
            </a:extLst>
          </p:cNvPr>
          <p:cNvSpPr/>
          <p:nvPr/>
        </p:nvSpPr>
        <p:spPr>
          <a:xfrm>
            <a:off x="507999" y="1136073"/>
            <a:ext cx="443346" cy="258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A8EA3-7667-4F2C-A980-C5D7187C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16" y="157480"/>
            <a:ext cx="5646690" cy="565681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EBB7F-4C08-490B-ADB2-D67F98EA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" y="128344"/>
            <a:ext cx="4384047" cy="52637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4CF1E-C240-4282-AFF9-925ACE81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82" y="128343"/>
            <a:ext cx="3691585" cy="3658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23658-9533-491B-9E80-28E4A866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889" y="128343"/>
            <a:ext cx="3691584" cy="365856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399F4-5BEC-428C-BB32-F315EB171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888" y="3786908"/>
            <a:ext cx="3691584" cy="1259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71CAD-5456-4BE8-A4FE-79D58C58DB57}"/>
              </a:ext>
            </a:extLst>
          </p:cNvPr>
          <p:cNvSpPr/>
          <p:nvPr/>
        </p:nvSpPr>
        <p:spPr>
          <a:xfrm>
            <a:off x="8367888" y="128343"/>
            <a:ext cx="3691585" cy="49176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766F0-D9E8-4C8C-8DF2-1FF5EA575032}"/>
              </a:ext>
            </a:extLst>
          </p:cNvPr>
          <p:cNvSpPr/>
          <p:nvPr/>
        </p:nvSpPr>
        <p:spPr>
          <a:xfrm>
            <a:off x="856791" y="1013524"/>
            <a:ext cx="585510" cy="258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FF26DF-CB0D-4D25-80AA-2D63EE088B0F}"/>
              </a:ext>
            </a:extLst>
          </p:cNvPr>
          <p:cNvSpPr/>
          <p:nvPr/>
        </p:nvSpPr>
        <p:spPr>
          <a:xfrm>
            <a:off x="81412" y="128342"/>
            <a:ext cx="11978060" cy="526378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75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19A98-0B7A-45D2-92E4-7BDB44EE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2" y="157017"/>
            <a:ext cx="4268820" cy="522226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21CED9-B291-436B-849B-DE028CA31E39}"/>
              </a:ext>
            </a:extLst>
          </p:cNvPr>
          <p:cNvSpPr/>
          <p:nvPr/>
        </p:nvSpPr>
        <p:spPr>
          <a:xfrm>
            <a:off x="1540282" y="1013524"/>
            <a:ext cx="270045" cy="258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D6DA8-C1A2-4EF8-B26C-EE5149D7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46" y="157017"/>
            <a:ext cx="4500539" cy="412865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8FDC88-B558-48C6-B7F9-4B470BE54C80}"/>
              </a:ext>
            </a:extLst>
          </p:cNvPr>
          <p:cNvSpPr/>
          <p:nvPr/>
        </p:nvSpPr>
        <p:spPr>
          <a:xfrm>
            <a:off x="6430937" y="1096653"/>
            <a:ext cx="921208" cy="258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4DD28-D7A8-4A17-8670-DAFE872C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2" y="127289"/>
            <a:ext cx="4449185" cy="409415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1D380-90FE-4CAB-8390-ADE34BD443BB}"/>
              </a:ext>
            </a:extLst>
          </p:cNvPr>
          <p:cNvSpPr/>
          <p:nvPr/>
        </p:nvSpPr>
        <p:spPr>
          <a:xfrm>
            <a:off x="2948828" y="1059708"/>
            <a:ext cx="431681" cy="258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FAE4D-DDB8-4B10-AFF7-9CD6005B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4" y="142351"/>
            <a:ext cx="4352103" cy="522397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067201-69D6-4DA6-99A2-0F440698876C}"/>
              </a:ext>
            </a:extLst>
          </p:cNvPr>
          <p:cNvSpPr/>
          <p:nvPr/>
        </p:nvSpPr>
        <p:spPr>
          <a:xfrm>
            <a:off x="3225921" y="1004291"/>
            <a:ext cx="958154" cy="25861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32A95-8EA2-48D6-AA60-2AB4C544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49" y="142350"/>
            <a:ext cx="5261694" cy="5223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8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2F939-EDEF-4D9B-A830-E7892353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22" y="210849"/>
            <a:ext cx="4498097" cy="44499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F9D39B-444A-47B1-8E50-173BB6E4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958" y="4662203"/>
            <a:ext cx="4498097" cy="1539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C6975A-B30C-48B3-A6A3-77D988CE9FB5}"/>
              </a:ext>
            </a:extLst>
          </p:cNvPr>
          <p:cNvSpPr/>
          <p:nvPr/>
        </p:nvSpPr>
        <p:spPr>
          <a:xfrm>
            <a:off x="5643430" y="210849"/>
            <a:ext cx="4498097" cy="600026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DBC61-673D-4C10-8198-DE1B5EA7B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9" y="210849"/>
            <a:ext cx="5117620" cy="50538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F73CED-703A-40B1-93B2-6ED2027DAD0D}"/>
              </a:ext>
            </a:extLst>
          </p:cNvPr>
          <p:cNvSpPr/>
          <p:nvPr/>
        </p:nvSpPr>
        <p:spPr>
          <a:xfrm>
            <a:off x="428129" y="210849"/>
            <a:ext cx="9713398" cy="600026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7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2023-01-20T11:46:02Z</dcterms:created>
  <dcterms:modified xsi:type="dcterms:W3CDTF">2023-01-20T12:23:06Z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2023-01-20T11:46:03Z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f239b6f9-cb6a-411f-b47a-6afef18a5430</vt:lpwstr>
  </property>
  <property fmtid="{D5CDD505-2E9C-101B-9397-08002B2CF9AE}" pid="8" name="MSIP_Label_19540963-e559-4020-8a90-fe8a502c2801_ContentBits">
    <vt:lpwstr>0</vt:lpwstr>
  </property>
</Properties>
</file>