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5B440-755B-4D64-917F-72590CFE0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0BF30-CD25-4CCE-9F2B-3D2994F2C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893E6-EB8E-4DC8-9CB5-D09E1690D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4A76-2194-4A1F-B020-3F4F655229E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E7651-9616-4B08-BCF4-31866035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75974-076A-4ECB-8BF8-95FF1D4B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379E-99FA-4700-9E7A-DFA8B08D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87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8FB4D-6606-46BE-8CDF-6B2940A54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1B1E8-3094-4490-AFE8-C3CA15741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4CA9C-02B7-4A73-9403-2125E9B6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4A76-2194-4A1F-B020-3F4F655229E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1B6B1-8024-4507-88C5-4F2BDAF37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4A917-9A9C-48EC-899D-C3832840C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379E-99FA-4700-9E7A-DFA8B08D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99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FD687C-7052-4078-9F99-C5906D6F6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D6664-6529-4220-A019-F359EE7E9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22E89-3401-455B-A268-D052F2F09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4A76-2194-4A1F-B020-3F4F655229E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46C57-F921-4D13-82BE-ADFCEB41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B350C-D00A-4DAD-9C70-0B070260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379E-99FA-4700-9E7A-DFA8B08D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25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244F-F939-4E50-BB04-A4BB30FB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253ED-A914-4A11-BFD1-9E77034EB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661BE-5C8E-4363-AF19-E2475DC14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4A76-2194-4A1F-B020-3F4F655229E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619D8-4205-475E-91F2-690E27DC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40F28-A7C5-458D-8006-AB689C351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379E-99FA-4700-9E7A-DFA8B08D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53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455D3-2201-40B3-A959-A4947AA8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8CC01-0A81-4A01-AFC5-F88F1F70D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5C5AD-4B51-4794-9FFE-6704DB2AC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4A76-2194-4A1F-B020-3F4F655229E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4F39A-A43A-44AE-B2FC-9D290627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71CF6-022F-4698-91A6-B54223F5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379E-99FA-4700-9E7A-DFA8B08D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68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B688-D88C-4B0C-8BCA-215677A7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483F9-D745-47F5-B7A9-CE3D48152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3E849-D095-4206-9F85-A2D3D367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CDD0A-29FE-4282-9454-1F637D95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4A76-2194-4A1F-B020-3F4F655229E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05303-5B70-4A67-B6B1-C676B350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FEC8D-EF2C-457A-BC7E-1A377A88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379E-99FA-4700-9E7A-DFA8B08D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3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C19A4-2327-4396-AFEE-E78EA470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079A9-6D01-456C-9570-96D362D15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34AE3-DE61-4BCD-A0F3-4B73BF635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ADDD5-5066-45AA-940A-C07F1B81B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4FA36-9E72-4407-94E8-89226F3F0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03AA98-E704-4ADF-B195-8F1EE54C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4A76-2194-4A1F-B020-3F4F655229E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9DA884-6683-4A45-AA1E-729B0D64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26158D-9703-4337-8018-9D548E57C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379E-99FA-4700-9E7A-DFA8B08D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84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C99D-39B6-473E-A5FB-3ED8AA79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0213F-DED4-4F85-9DEE-9CB221EA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4A76-2194-4A1F-B020-3F4F655229E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BA142-A338-4A7B-9824-69BE30BC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0E794-3512-4F57-AF9C-34CF17FC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379E-99FA-4700-9E7A-DFA8B08D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72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73BBE1-3780-4CE7-AE24-C70CEB3E9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4A76-2194-4A1F-B020-3F4F655229E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C45A6-BF5A-4B19-9E7D-A7879AB1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C107B-E792-4407-96AB-1C4DEB26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379E-99FA-4700-9E7A-DFA8B08D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40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D465-BDF4-40F4-998E-FEB07E2E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C4D47-9D0D-4BBE-AB7D-EEB0EC4A9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25E7C-CD37-4A6C-81DA-AD6A6BB78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5FCBC-CD81-454B-9362-B13BC11F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4A76-2194-4A1F-B020-3F4F655229E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00B9E-BFB1-4214-95FE-B04DE003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3F351-02E9-42C3-A904-6B21EF7D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379E-99FA-4700-9E7A-DFA8B08D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97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D69D-8C21-4D9D-9C61-9332123C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FD537C-7B14-476D-924E-6069E25DA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D479B-0516-46C0-AC5B-EB05288C0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DA6AB-14D4-4425-92E2-31378D20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4A76-2194-4A1F-B020-3F4F655229E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FF4C8-8D5B-460B-A7D7-A93BC0A6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B9AC6-832B-48B7-96F3-FACDF125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379E-99FA-4700-9E7A-DFA8B08D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6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815FED-6F4A-4DA4-9E15-3489A19E7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4CBEA-D5BD-4F70-B901-2B6BBE175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4A65B-DA3F-42FD-872D-C0EA5EFD0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44A76-2194-4A1F-B020-3F4F655229E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94661-AFDA-4718-9CCE-9CF45611B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1ACFC-0BE9-4268-AE79-6027B745F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A379E-99FA-4700-9E7A-DFA8B08D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6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E19258-F3D0-4762-89D7-B0053FCC65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34" t="26522" r="40979" b="31159"/>
          <a:stretch/>
        </p:blipFill>
        <p:spPr>
          <a:xfrm>
            <a:off x="172279" y="178904"/>
            <a:ext cx="5363817" cy="262791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AB64D6-B149-4570-9F4C-6AF9D23F77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3" t="11449" r="9918" b="33768"/>
          <a:stretch/>
        </p:blipFill>
        <p:spPr>
          <a:xfrm>
            <a:off x="172279" y="2872409"/>
            <a:ext cx="4737651" cy="164649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6678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DA6722-9953-413A-AD78-1F72B49DD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65" y="188190"/>
            <a:ext cx="5347999" cy="298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4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318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2022-10-18T05:14:48Z</dcterms:created>
  <dcterms:modified xsi:type="dcterms:W3CDTF">2022-10-18T05:32:37Z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2022-10-18T05:14:49Z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45ee144d-c195-491c-9b08-700d5c74a1be</vt:lpwstr>
  </property>
  <property fmtid="{D5CDD505-2E9C-101B-9397-08002B2CF9AE}" pid="8" name="MSIP_Label_19540963-e559-4020-8a90-fe8a502c2801_ContentBits">
    <vt:lpwstr>0</vt:lpwstr>
  </property>
</Properties>
</file>