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3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4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2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3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6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3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8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6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BEEC-D88F-4FE2-BC90-33E16AA8276A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7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87" t="2744" r="3054" b="2473"/>
          <a:stretch/>
        </p:blipFill>
        <p:spPr>
          <a:xfrm>
            <a:off x="351692" y="323557"/>
            <a:ext cx="7484012" cy="6189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1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689" t="19472" r="5815" b="14182"/>
          <a:stretch/>
        </p:blipFill>
        <p:spPr>
          <a:xfrm>
            <a:off x="253218" y="239151"/>
            <a:ext cx="10156874" cy="4592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726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6" t="19279" r="30683" b="22259"/>
          <a:stretch/>
        </p:blipFill>
        <p:spPr>
          <a:xfrm>
            <a:off x="365759" y="196948"/>
            <a:ext cx="9417209" cy="4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277772" y="2996418"/>
            <a:ext cx="6505196" cy="173032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6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471" r="53064" b="7068"/>
          <a:stretch/>
        </p:blipFill>
        <p:spPr>
          <a:xfrm>
            <a:off x="195336" y="211017"/>
            <a:ext cx="6378766" cy="5613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629465" y="5001066"/>
            <a:ext cx="2944637" cy="8229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609" t="59279" r="74147" b="20721"/>
          <a:stretch/>
        </p:blipFill>
        <p:spPr>
          <a:xfrm>
            <a:off x="4834035" y="1533377"/>
            <a:ext cx="1740067" cy="2700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834035" y="2359851"/>
            <a:ext cx="919651" cy="29894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826619" y="3949500"/>
            <a:ext cx="1124015" cy="2848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24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662" t="56971" r="2462" b="17836"/>
          <a:stretch/>
        </p:blipFill>
        <p:spPr>
          <a:xfrm>
            <a:off x="182879" y="154746"/>
            <a:ext cx="11814385" cy="1885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814732" y="1533378"/>
            <a:ext cx="633046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203" t="36010" r="62253" b="27259"/>
          <a:stretch/>
        </p:blipFill>
        <p:spPr>
          <a:xfrm>
            <a:off x="182878" y="3685736"/>
            <a:ext cx="4500409" cy="285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983545" y="1871003"/>
            <a:ext cx="1" cy="181473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34609" y="1871003"/>
            <a:ext cx="0" cy="829995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4611" y="2700998"/>
            <a:ext cx="4896183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23761" y="2708032"/>
            <a:ext cx="7033" cy="97770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7473" t="35818" r="60091" b="27452"/>
          <a:stretch/>
        </p:blipFill>
        <p:spPr>
          <a:xfrm>
            <a:off x="5289451" y="3685736"/>
            <a:ext cx="4485460" cy="2855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511227" y="4522764"/>
            <a:ext cx="2049094" cy="24618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756132" y="4909627"/>
            <a:ext cx="1516866" cy="26728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770200" y="5683349"/>
            <a:ext cx="1516866" cy="26728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8810" y="140678"/>
            <a:ext cx="11828454" cy="6400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0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63" t="2371" r="2134" b="634"/>
          <a:stretch/>
        </p:blipFill>
        <p:spPr>
          <a:xfrm>
            <a:off x="323557" y="154745"/>
            <a:ext cx="5008098" cy="6598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81" t="1622" r="1445" b="1853"/>
          <a:stretch/>
        </p:blipFill>
        <p:spPr>
          <a:xfrm>
            <a:off x="1814734" y="3334043"/>
            <a:ext cx="3080824" cy="3428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471" t="2997" r="13273" b="6100"/>
          <a:stretch/>
        </p:blipFill>
        <p:spPr>
          <a:xfrm>
            <a:off x="5500467" y="1914181"/>
            <a:ext cx="3868615" cy="4839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191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2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5</cp:revision>
  <dcterms:created xsi:type="dcterms:W3CDTF">2022-11-01T08:11:24Z</dcterms:created>
  <dcterms:modified xsi:type="dcterms:W3CDTF">2022-11-20T17:09:05Z</dcterms:modified>
</cp:coreProperties>
</file>