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8552-5177-49D0-981A-10FAE2FE8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99188-64B2-4702-B48C-A2D342A8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0514-0A5C-4FE5-AD3A-2795AC34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D768-6848-434A-87BA-159CC637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14B8-6575-42CE-9BDC-1040D8B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4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0A9E-7A24-4C5D-BC45-3FB13F5D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40122-EA65-47A8-9185-84B023E3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4A64-4E57-4C2A-9604-8E737358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0ED4-5616-4FEC-89AF-0151755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4409-E874-44A2-88DF-64638F1F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1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B525F-4CA5-4675-9807-2F836CBBC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C461F-9274-4A28-B4E3-8964461E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5FE-2DBA-4E79-8B57-28A4CBED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D49D-9001-4307-BD81-3BD9232E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D1B0-1B7C-416C-ABE5-61532E04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18B5-5863-45BF-A923-BC7D7DB5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83E1-C08C-49BC-8618-C90921BC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55A3-FA04-4276-9C70-D5697D1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D5D0-C916-48E3-8907-4F213681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C2DA-2F15-41D2-A8A4-354B6805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7A17-E955-44D1-A881-938DBDE8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BAAE-8096-40C3-9235-0CEF438E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86E5-BED2-4998-9A8B-6664ADC1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1047-653F-4C12-99E2-F176C62F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9B30-2790-4530-98D3-3B47DA14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7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D39B-1F4E-4EA9-9768-24940A8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1640-9690-48F2-B3F8-1FBDAC209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1692-19AB-45C7-8BCA-8DBF8AD4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C1F3F-72F6-41EE-B14B-50083F1A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A76E-358F-4334-9AE9-DA933364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9E74A-9E08-4A98-B9E0-1417670C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5289-34D3-4E10-B806-A7A8950B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D62B3-A176-4BC8-8D47-F3EB71E8E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27138-51FE-484D-8B2C-7C6A4D31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A8E3-FACE-4366-B084-7CD64ED9A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3458B-B2AA-418A-82F5-BAC81F602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3E46A-6C94-464C-9426-F4D5F2F5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E2369-EA49-46DC-9CDD-EE735B87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C085C-C386-4F7B-9A0A-FB0A1261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EBF-529B-4A72-9CE1-D8D01661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8120D-A04F-47BA-80E7-F7F9FDB6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785F-206D-4E78-85C3-DAEC474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4DF21-AABE-4EA4-A6BC-18196D19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9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B89EC-34EA-4CA6-9BDA-0BEA4B5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E4C09-F1AB-4062-94C0-80DFBD4D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732C-39AF-4D39-8C40-149CFB1F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6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D49C-D322-4C72-A095-FE6AEF94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AE73-DBA6-4AFA-A1D1-76955DB6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65E09-22F6-4E0A-92E0-6FF242ED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E8EE-31B6-475E-B6AE-AA90CA72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4A3FD-8056-4E0F-9613-635E887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567DF-7835-4EB0-9B22-2E178C97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9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C19F-826F-4E97-B440-F81B3164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F9033-01EE-4349-BD09-B857390EE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8466B-D2CB-4093-8A22-E20CB0F4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0C17-B0D5-4B49-AD70-88FF14B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43021-BE96-4E63-B925-0303C6A8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03AEF-F14D-4F47-97F2-FAAE2D1F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1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12EA4-73C6-4CF7-8E7F-1ECE9DCF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D81E-37D6-42AB-B80E-2BD3F2F06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F349-BDCE-4DCD-8D46-C1BC903AA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536-83B8-4D6C-B8B9-B31CA5F8A27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1D8A-72EE-41A3-8E59-3ECD1EA7D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1DB8-081A-43D3-95CB-D9C32F60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90BB-1087-4870-A90A-2A2D685F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40D4B-4120-4BFA-8B91-2CEF408C9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4" r="10254" b="33475"/>
          <a:stretch/>
        </p:blipFill>
        <p:spPr>
          <a:xfrm>
            <a:off x="191311" y="136188"/>
            <a:ext cx="7258960" cy="26459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8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12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8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59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25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2023-02-20T18:20:20Z</dcterms:created>
  <dcterms:modified xsi:type="dcterms:W3CDTF">2023-02-20T18:25:05Z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2023-02-20T18:20:23Z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dfb01c11-e44f-4a4b-8963-0a3f2f4d612a</vt:lpwstr>
  </property>
  <property fmtid="{D5CDD505-2E9C-101B-9397-08002B2CF9AE}" pid="8" name="MSIP_Label_19540963-e559-4020-8a90-fe8a502c2801_ContentBits">
    <vt:lpwstr>0</vt:lpwstr>
  </property>
</Properties>
</file>