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8533-340A-4892-B66F-FA722DF44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4D894-1545-475E-840A-64963D36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31CB-3343-4EC3-AA18-CD8B8F4C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C45A-658B-4EE0-B7F1-7EBDF903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973A-472E-4FE9-BEE3-DC1D5014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5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23FA-87D8-453C-B99C-D1840BD8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E37DC-0D6D-4BE8-A5A4-9A9B7A93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BC41-4346-4D04-8FEA-D8FF9AEE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9F61-2CD6-4EF5-AF2D-25E9D9AA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BE80-BC0D-4FA0-8B29-ACD949C9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FB52C-BEA4-4DE0-9D7A-29FA3A06F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0A0DF-CF81-4A0E-ADD5-3220EFC69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3658-968F-457A-BB39-6CD6ADD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9CB11-704D-4B92-9F9F-F12FCE3B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FC99-EBDA-4F2E-ADCB-BCDBB24E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8A16-6B25-43AC-9C53-268B92F1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7028-8649-4610-A8D1-A2FCAF3E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9D2F-E273-4437-A74E-A7E06B63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65E3-B268-4E76-908A-188F2EF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E406-97F2-4280-A02B-08ACC06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4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B5BD-12AA-4AD3-BE97-3AE6C7DF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D876E-8035-4E2C-90D6-2BC67282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D5FC-1442-49E7-882B-256D4D88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D39F-8953-4F95-B9F0-DE7D34D7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C432-F6D6-4B6C-A04A-A16574D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8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70C4-DC7D-4527-9659-76BEB938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6190-1577-437D-A94A-C22101293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8E67-2399-4CAC-80EA-1C2760196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D23E7-00DE-4753-81B2-7AF643B4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AB68B-2449-4833-B113-D7473B8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095F4-B01B-4AF0-B42A-3CCD0A7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AF58-7539-4F56-AB94-F6AA264E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59C3-E35D-417E-82EE-11CB7FB0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0759-AD5A-49E7-8269-CD34BCDC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3D63C-6182-4C67-86F0-653F480A0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2725-9858-4C77-BF90-0D5504A65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2E0BC-B414-4583-99C8-A496ABCE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10EFB-B6FD-4002-B8DB-2220A63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72FEE-10AA-4EA5-8B9A-2F3CC00F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0E70-74C0-4C58-B7C4-59C876B8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1834A-D613-43C8-833C-D874169B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58F5C-A82E-4C23-93F6-AA79D189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A5119-F8CC-4F78-9D53-384D75C0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7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CB504-F1C4-4F8B-9E12-18FE0E99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F5C4-EB9C-450A-8E4B-53B01EA6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08BC-EEEF-4841-B6EC-FE813598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122D-BBD8-46A7-8898-5B355EDF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E2A7-AEEB-4147-B27E-818DC5B7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AEE54-F85A-41EF-95EA-325A5BD8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56880-C5D5-45D7-9521-B0A8D747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468CA-CECA-4F2C-AD6F-B6A1B6A3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F1733-B39C-4FC0-BD92-13659F8A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5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891C-1DF8-4F8F-948D-3D49F74F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1A676-FE1C-467D-A9B3-11A8364EC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947A9-81E5-4839-B464-849BEF8A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62B4-492C-41A7-8043-05703D20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D05EE-2E26-469E-956A-36D51161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B3AD4-CD96-466D-B27E-A119C704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4D25F-E2BC-4206-B0CB-06A47664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9212-24B8-4997-BC93-E343BC66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7770-6B6E-4D15-9FF8-8CB704B83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3EC7-355F-4ECF-97E7-F02B580CCCB9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8EC0-5852-4851-A32B-AB415561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3200-B839-4AB2-8BFF-61F180D4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9343-5BB5-4E0E-A165-83797A048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40D4B-4120-4BFA-8B91-2CEF408C9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4" r="10254" b="33475"/>
          <a:stretch/>
        </p:blipFill>
        <p:spPr>
          <a:xfrm>
            <a:off x="191311" y="136188"/>
            <a:ext cx="7258960" cy="264592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1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1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96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0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13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4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5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2023-02-20T18:20:49Z</dcterms:created>
  <dcterms:modified xsi:type="dcterms:W3CDTF">2023-02-20T18:25:20Z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2023-02-20T18:20:50Z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e98e7110-a036-448a-bae2-d330577afb0e</vt:lpwstr>
  </property>
  <property fmtid="{D5CDD505-2E9C-101B-9397-08002B2CF9AE}" pid="8" name="MSIP_Label_19540963-e559-4020-8a90-fe8a502c2801_ContentBits">
    <vt:lpwstr>0</vt:lpwstr>
  </property>
</Properties>
</file>