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FF14-5695-4F91-B28A-34FAF7261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FC85E-EEE2-4FB4-98C4-71C10F2C6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DD3B9-0F0C-4661-956E-BB88E7DF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8D20-4593-414F-919E-14A141A98948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05A9B-A2D3-4108-8448-BF27433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02051-884D-4800-AF05-10DB91C2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4B71-A800-4806-8BB5-E11F755E4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31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8F41-FE93-4756-AFBE-21A7881B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B3AAC-EF67-4692-B9BF-4E344C36A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0A09B-3035-4FE3-BE24-9FD1DE00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8D20-4593-414F-919E-14A141A98948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9CCED-6CBF-4BFC-89DB-41EBA2D1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22F83-14FA-4D13-8D24-588D8C9F6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4B71-A800-4806-8BB5-E11F755E4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75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AACA6E-571D-4C09-AC8F-A75100F26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8EA2A-CF67-474D-95E5-33ECB1182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0A173-6946-4368-B3FC-35B1E7FC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8D20-4593-414F-919E-14A141A98948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9F737-50F8-46CD-BDBE-5EE506F86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0419-E0C2-407D-845B-8B2E047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4B71-A800-4806-8BB5-E11F755E4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49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A55F2-7874-4C0E-A7BB-882BD7FA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92ACB-8858-4778-AF4B-5711BB140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DEFCF-28FF-47D8-BAF4-8B4F52D20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8D20-4593-414F-919E-14A141A98948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EE356-41E4-4CB6-B5DE-7118E337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64516-EF50-42B6-A84F-6BDC6BBC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4B71-A800-4806-8BB5-E11F755E4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68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0A69-C749-4E2D-AAAA-92BB36C35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3ADEA-7350-4689-BA4F-691DB321A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D7A44-1E5C-4C96-83C2-B36F174A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8D20-4593-414F-919E-14A141A98948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E0377-F4B9-4E0D-8E17-4C279FC9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7880C-AFE3-43D0-AC98-C10BFB20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4B71-A800-4806-8BB5-E11F755E4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47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FE23-5790-4DCF-A803-D45E469D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09D22-243F-46E4-9773-CE8E49F3B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11AB7-1131-41E0-9417-0AC2479B9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4D522-CF0D-4215-A282-4AAF1788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8D20-4593-414F-919E-14A141A98948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5DC53-2543-4844-99F1-91D1ECA27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96434-FDD2-4381-B477-2886736E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4B71-A800-4806-8BB5-E11F755E4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66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20AA3-AE7A-43EE-B2F7-61967FEE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A8A73-E2EE-4060-81B9-8481878F5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5B7E6-1C72-474A-A00E-725A7B077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E0FFD9-EA13-4A31-979F-6C5A052756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C3449-54FB-4EEA-94FA-497CDE2D7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CD9EC-26A9-498B-9614-A8CEB810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8D20-4593-414F-919E-14A141A98948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E1BE9-370C-40BC-AF6F-57080240F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6C3D67-B3E7-4E93-B5C2-91DC39C3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4B71-A800-4806-8BB5-E11F755E4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346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5483-7F3E-46F0-8488-9EE0C34C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E4F22-468E-4696-A4F1-1FFD9D00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8D20-4593-414F-919E-14A141A98948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36193-02EB-47E7-B0AF-23D7A533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C87F7-5EDD-4B48-B2D9-6C494EAB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4B71-A800-4806-8BB5-E11F755E4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38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996D6D-D9F4-4F55-912D-0E7774886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8D20-4593-414F-919E-14A141A98948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B0163E-F2E2-4F6F-9183-C6B33106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C6E0D-0E5E-482D-9FA1-E52C9074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4B71-A800-4806-8BB5-E11F755E4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73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E71F-3AB4-48FD-8DD2-04F8E1C1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B4A82-6708-46A4-BAA5-DE6B96324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3DAC9-C598-4803-BE51-DD09ED475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D9544-3193-4D11-8E1E-1365D91CE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8D20-4593-414F-919E-14A141A98948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27CAD-CF58-4EB3-B56A-8690A57C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6E063-48A2-4171-A919-EE87DA8C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4B71-A800-4806-8BB5-E11F755E4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58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40F99-8F8E-49BF-B58E-D4B761AD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12849-675A-4184-8B95-0CE5F848D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608F1-D4E9-4E29-925D-219F3ABFB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A8F62-F4B9-45B3-B48D-E2A5241FF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8D20-4593-414F-919E-14A141A98948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AC0FD-5EB5-4B97-A2F6-3D2C5750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5D8AB-61D9-4678-9890-86B5EFC4D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4B71-A800-4806-8BB5-E11F755E4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46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1DFD81-4D45-479C-AA96-C2BAA393C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00072-9D7B-44CF-8535-18D48D35C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78008-21FB-48B5-AE83-6116EBAE5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C8D20-4593-414F-919E-14A141A98948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66806-3E36-410C-A63B-5A517990F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3A03A-CAE0-42A4-9166-9525DF9D9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E4B71-A800-4806-8BB5-E11F755E4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9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3266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2023-02-19T14:05:37Z</dcterms:created>
  <dcterms:modified xsi:type="dcterms:W3CDTF">2023-02-19T14:05:42Z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2023-02-19T14:05:37Z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0582b035-4615-49f6-9fb4-0ce9aee93b4d</vt:lpwstr>
  </property>
  <property fmtid="{D5CDD505-2E9C-101B-9397-08002B2CF9AE}" pid="8" name="MSIP_Label_19540963-e559-4020-8a90-fe8a502c2801_ContentBits">
    <vt:lpwstr>0</vt:lpwstr>
  </property>
</Properties>
</file>