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6B84-1979-46E2-8DD9-28223232F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AD0E5-D081-4768-9FB8-56E59269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FB15-31CB-4727-A593-AF97589F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3FF7-6B69-4D05-9C60-8267E802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87B0-D12B-49B9-B511-78726D1F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6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AE7C-AC7D-46D3-8D37-639F70C0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C3C40-1576-4AC3-AB3C-9CC93846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BE56-FB53-4FBD-A62C-FAF213DB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1304-1240-4728-A5FC-5CAC5292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0E16-8BAD-4A72-9B2E-C0011DAA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4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0744-85F1-4226-8B1B-630B75D4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F5012-6343-496C-9CE2-AB6E8EE35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D89-CD89-467E-A0C7-8B29B5D1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B968-85DE-4DBF-A896-3DE67D9D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71C7-8255-448D-9D58-2FB41003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39AD-FF0F-4EF3-8133-2671296B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842B-2652-4BE2-93BC-54ABC5E2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12D-AC7D-47C0-8CFA-8FA51171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0DB5-3C57-4B62-9A61-A8E476A0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D756-EF18-493B-BAEF-8EB9C242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0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8575-1F86-489F-BE05-ADF699FB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BB725-B090-4C2D-BEDD-0A1B2DF3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AEE7-85B4-4C25-9048-20525503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8B12-C57A-4DC1-BDFC-A37D4BA8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A42F-C228-4B2D-8705-6F65E6C5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A5F-E208-4B46-BE04-A3DB56C0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0939-EE02-4059-87BA-F479004B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8161D-6144-4BBA-BEF7-9A9DCF47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B1C09-E5ED-49D6-9EC5-B8D9E80E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2E203-7769-46CA-A399-1281E402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9D2AB-C77D-460C-9C34-D70A21DD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0E20-CA41-4323-A730-D7D28B95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BEAC-664F-4FAA-8A7F-75553FB3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7BB7-1795-40A8-9D95-CE96476C7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422C6-A1BB-4500-A794-855F3AE7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863A2-DD0C-4AAD-A412-0004F336D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D02EF-16A6-44CD-BF7A-29E2AA56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2BDB2-C317-4531-B6A9-1D59B2FC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74DA9-B766-4E8C-A8EC-B486672B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5AAC-743B-400A-9A71-4742A23D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B34C2-67C9-43BF-9A1E-96053792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0D2EF-EAA0-4565-BA46-C063A221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EB338-1260-4F30-B0B0-2982E993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6A064-25CB-44A1-A85E-9E2ECC1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99545-3B74-4452-AEC3-5333AF41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9C6A-09FF-470A-907C-4E29ECFB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7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AC65-BD4C-4493-A183-9BDF2705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FBB2-6AD1-4B06-9498-6CC8BFA9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E430-88C6-4DDD-98CB-1E86355F1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8576-3CDA-4142-81AA-99A81C1B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4A3B3-6782-4EAB-BB26-21CBF26A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C1E5C-14BF-4D4C-A4B7-D0F876D8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3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4969-103B-4468-BD66-57B4F70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4482-9B6A-44DB-AC31-62760159A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42927-9E90-4A7B-A63C-2852FA7E9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4CFD8-2368-4B02-A045-4BA6077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58CCD-3A05-4959-9DB6-626E38A0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45F0A-6102-4CA7-B435-F4DF1FA1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B916C-063F-4975-9ECC-45C05EBC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17D1-55A7-46E0-B2FF-51B62EEA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3935-E6F7-4EDD-9BF3-1834F853D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86BF-DAEF-4526-9CE2-65C669EB2846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F02C-5187-4B0D-A914-2BED3C81F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CCB3-4DF4-4F4D-8B2E-68A26A852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2D5E-B9F9-472A-9594-8A02265D1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42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2023-02-19T14:06:22Z</dcterms:created>
  <dcterms:modified xsi:type="dcterms:W3CDTF">2023-02-19T14:06:27Z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2023-02-19T14:06:22Z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b3a221a1-5ba6-4c9d-bb48-2276cd9e0604</vt:lpwstr>
  </property>
  <property fmtid="{D5CDD505-2E9C-101B-9397-08002B2CF9AE}" pid="8" name="MSIP_Label_19540963-e559-4020-8a90-fe8a502c2801_ContentBits">
    <vt:lpwstr>0</vt:lpwstr>
  </property>
</Properties>
</file>