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ED38-8DF9-40F0-903B-7BE2B28C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57BE6-08AE-4ED5-B89B-1CF779491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3292-C1C6-488E-B059-C4316D86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E22-9C30-4991-9C89-89C994B9F4A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D6A2-3C3A-426C-B4C0-DC8E9588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B8285-9434-422C-BC83-01EA9362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CFA8-DCF1-413D-81EE-43002D95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8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9FA4-7EEA-476F-A591-0E8444CE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BD4F8-90A9-4F43-BFC4-A4A7D12AF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E756B-76DC-4594-A2E0-B1E8E8ED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E22-9C30-4991-9C89-89C994B9F4A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87CAB-BF71-493D-A3C3-B3E8675B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493D-D25B-449B-9824-166AE24B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CFA8-DCF1-413D-81EE-43002D95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F67EB-E37F-4B38-8BF3-4C1B35AD3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9310F-B3D2-458F-8EF6-EB0B5CFE6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2249-83A7-4BFF-9A1C-D00DFFEF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E22-9C30-4991-9C89-89C994B9F4A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E324-32E2-4AF7-93DE-D0A98634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D563-A8B1-4296-BE5C-ED017D52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CFA8-DCF1-413D-81EE-43002D95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2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AC79-84FA-432A-9F28-FBD8A372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61FD-9FA2-4F6C-A16C-8564AB2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0AA9-6F15-4025-8C90-1DAD7F80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E22-9C30-4991-9C89-89C994B9F4A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2020-E658-443E-A0BF-55C9A81D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E542-0E5E-4888-8488-4D356C8B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CFA8-DCF1-413D-81EE-43002D95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7794-B787-4156-9321-799CAD34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A76B9-7B64-42A1-A25B-4DAA65B3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E053-5366-4AC2-AD57-438A3036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E22-9C30-4991-9C89-89C994B9F4A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21CD-7213-4F4E-B42A-B8490F8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B347A-11E4-44EB-99D0-6D2DA10D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CFA8-DCF1-413D-81EE-43002D95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90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E8B7-2466-4109-B5B8-9BCC83C7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DA5E-A60A-42A1-AAF5-E9BBCFFC7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5741D-FFB7-4194-8755-6F2E9A390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1D1B9-3564-445D-98FE-A5E4FF86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E22-9C30-4991-9C89-89C994B9F4A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293EF-9227-4D57-8E04-A95F817F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029F-24A6-408E-8090-D72CF66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CFA8-DCF1-413D-81EE-43002D95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5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154A-BA62-4848-BB96-3194B3A2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7AA1A-7118-4D56-BE68-2B5A4A58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B57BA-DA0F-4B05-8659-8F5B7F179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9D92F-E3D5-4998-9EEE-A9172BB40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E326D-A74A-41AB-9CED-77CE85FA3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C7117-EB36-4D7F-92C5-84722AE8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E22-9C30-4991-9C89-89C994B9F4A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06BE8-7FF1-4E07-AD83-D6A31FDB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22990-8DE1-4D92-B717-E2E346E4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CFA8-DCF1-413D-81EE-43002D95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083D-7BA0-4D82-B961-F28DC4E9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6B12E-FDDD-4267-A782-8D359070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E22-9C30-4991-9C89-89C994B9F4A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4ADB4-C71C-4AD0-9007-428343DF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C8283-96F7-4B26-A0F6-910BE705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CFA8-DCF1-413D-81EE-43002D95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15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AEB4B-257D-4AE1-AFDA-EF8D945B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E22-9C30-4991-9C89-89C994B9F4A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40C90-8B00-47AC-9A53-1BBA61BA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1803B-6D4A-4CC8-A854-B02BF6F0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CFA8-DCF1-413D-81EE-43002D95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09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FD6F-AF03-477A-9F2F-D235493D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49F57-AEA5-4118-B666-F06D3A444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CDF66-5349-43E5-B7B8-989AA8EA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44012-838F-4EB3-B4D9-FCFA265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E22-9C30-4991-9C89-89C994B9F4A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F6575-6779-4B78-A3EF-4189E709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654AA-CD9A-4C47-BCFB-4FDD5ED2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CFA8-DCF1-413D-81EE-43002D95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46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F291-4931-4E23-AB84-0B045B27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666D5-3B83-470B-B91A-A8AF01BD8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D8AAE-5D3F-4776-AB9E-8D46F1524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534D6-F63F-4CDA-AE12-E3982836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7E22-9C30-4991-9C89-89C994B9F4A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49387-C846-49FC-AE37-DCD4DD8F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711D5-F24C-487F-9737-E56E7CC2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CFA8-DCF1-413D-81EE-43002D95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8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BB972-A3E9-48E1-BEFE-FF05D53F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D7A20-028E-4477-AA07-ACE9193D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539F-DD31-46DC-93A0-E0DA60F8F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7E22-9C30-4991-9C89-89C994B9F4AB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AB32D-E10D-4335-A58B-C86F57891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C209-BEA9-41DE-884F-CE1187351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ACFA8-DCF1-413D-81EE-43002D95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9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AD1CFF-E723-4469-A51F-EFB316D27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3" t="26078" r="19785" b="18491"/>
          <a:stretch/>
        </p:blipFill>
        <p:spPr>
          <a:xfrm>
            <a:off x="94080" y="163903"/>
            <a:ext cx="6484594" cy="3064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D645C-4483-403E-999F-F73DB6B9B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54" t="20284" r="6206" b="17021"/>
          <a:stretch/>
        </p:blipFill>
        <p:spPr>
          <a:xfrm>
            <a:off x="6682903" y="163903"/>
            <a:ext cx="5415018" cy="63262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017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A937A7-10FB-4956-AB38-893F4CBA5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2" t="22979" r="19563" b="14327"/>
          <a:stretch/>
        </p:blipFill>
        <p:spPr>
          <a:xfrm>
            <a:off x="233464" y="233464"/>
            <a:ext cx="7334655" cy="38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0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39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10</cp:revision>
  <dcterms:created xsi:type="dcterms:W3CDTF">2023-02-05T12:13:54Z</dcterms:created>
  <dcterms:modified xsi:type="dcterms:W3CDTF">2023-02-05T13:50:15Z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2023-02-05T12:13:56Z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69a5cd51-258c-4b18-a1d5-471a6fd73275</vt:lpwstr>
  </property>
  <property fmtid="{D5CDD505-2E9C-101B-9397-08002B2CF9AE}" pid="8" name="MSIP_Label_19540963-e559-4020-8a90-fe8a502c2801_ContentBits">
    <vt:lpwstr>0</vt:lpwstr>
  </property>
</Properties>
</file>