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4" r:id="rId3"/>
    <p:sldId id="256" r:id="rId4"/>
    <p:sldId id="257" r:id="rId5"/>
    <p:sldId id="258" r:id="rId6"/>
    <p:sldId id="259" r:id="rId7"/>
    <p:sldId id="260" r:id="rId8"/>
    <p:sldId id="273" r:id="rId9"/>
    <p:sldId id="270" r:id="rId10"/>
    <p:sldId id="272" r:id="rId11"/>
    <p:sldId id="275" r:id="rId12"/>
    <p:sldId id="590" r:id="rId13"/>
    <p:sldId id="591" r:id="rId14"/>
    <p:sldId id="592" r:id="rId15"/>
    <p:sldId id="593" r:id="rId16"/>
    <p:sldId id="5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7B2-B49B-4C52-A8C1-B54A41380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76DBD-C9B2-4FB6-84CB-604CF7F89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DC56-D91C-43FF-BC01-0226685A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EDFD-1628-471E-8C1D-4A692DC7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F3CB-47F5-41E6-AB74-5C4FA54C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9D14-DA9D-4B7B-AFBC-894FD61F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557A7-9173-4A59-AF1E-00B4DAF1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D7C7-50B8-493E-A279-2486BADA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E7B7-7CF3-4969-98AA-8B5E8BCC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CCEF-34EC-4187-86BC-F789944E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C7ED3-199C-4501-915E-569487184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CCF11-0EB7-4630-B66F-0B78DDEB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8520-BA7D-4CEF-BE92-C46D1DDD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7838-5421-4FDD-AFCF-E66F154C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38AD-99DE-40ED-917E-2A2D81D7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1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FE09-EE65-4B55-A378-416EFF16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306E-F513-44FD-95EE-EE94F0FC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BDEB-4B0B-470C-A58E-8B26C3B4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2063-E0B6-46CB-B9C4-CCA4B356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D791-8640-447D-B6D1-7166D740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F5C7-C813-4809-A8AC-B7741A41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48EC4-0B25-41CA-8852-5DB29425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D04C-C7B2-47F6-B294-FCE2DCC9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DA20-37CD-4595-B79A-94B4E283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74566-D1FF-4DEE-9F4B-8B6552A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BEB8-EB18-4C96-8015-F5CF818A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40C6-3D85-4B75-B8D0-1FCE10FD2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92DF1-3923-49D0-9CA3-862A341ED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8425A-A7A8-4617-A2A4-091970DC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B365C-395A-4897-B8E2-47D4A9AB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87D9-7EBA-49FA-AC3E-55473F1F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D177-0314-46F7-9AF5-2270B46D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6DF9C-B51A-47B5-B762-E4C97280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D5DB5-99EF-4C73-92B4-0877ED644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1B8FD-0A29-4A1D-B3C8-B02FE6D7D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54907-F518-43E6-A893-9E1B80A2F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530BD-8832-4790-BAA2-014595DD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838C-5A8C-4498-953E-8A9374F8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1C4A0-3EBC-4584-9330-DBBF4A00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2871-DC62-4FBB-80C7-2E70EB3D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F25B5-C130-4BB8-84E6-4B2B47C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97355-CBE2-4F3A-A7BE-243BDA22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F2B01-9A52-4264-ADE1-E6D226C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0B95-F682-45F8-871A-8EAF3BDF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12AD1-1B2E-4CD7-B0A7-203D234F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E1C00-06E2-46A0-B0B4-0D346824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0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68E7-46DD-48FC-A3D4-FDFE8EE8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0094-E6F8-4E93-BF67-582D2FBD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F0CE-A056-484A-A44C-87359CA87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AB25-01CD-4518-BEBA-DCAB52B2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8BDAD-2673-4659-B47D-54401CF3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678DF-0660-421E-89D6-90B714F4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60DB-7916-4055-9EC4-70AAC808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75CD7-BD0C-4EE2-B4E1-6C3799DEB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945E8-2DBF-4C4E-84AD-8C25BF0CA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2BE03-7C0A-4BD6-BD43-A1CA6C3B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B7C5-3F5D-4B75-B63B-BCA1869F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03724-5F69-4C73-B25C-C1C6ACF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F899B-CA68-46FA-8872-41AB2068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B8C2-D7BD-4FD2-9748-2743A6C2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1A4F8-9F51-41C4-A570-5FCB91277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2C7E-BC90-4A22-A03F-BDABC9A7FBE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B3D1-8CB1-4006-BABE-03BF7186C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3F452-0C99-406A-8CA6-C8BDBFA5C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C35024-D7D5-4ED4-B1F9-806B313DA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8" b="1709"/>
          <a:stretch/>
        </p:blipFill>
        <p:spPr>
          <a:xfrm>
            <a:off x="288234" y="806654"/>
            <a:ext cx="4065105" cy="33737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F78FC-51BC-45E4-AFA7-B32384169AE4}"/>
              </a:ext>
            </a:extLst>
          </p:cNvPr>
          <p:cNvSpPr txBox="1"/>
          <p:nvPr/>
        </p:nvSpPr>
        <p:spPr>
          <a:xfrm>
            <a:off x="1104933" y="427381"/>
            <a:ext cx="250979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Types of SQL Window Functions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57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B5552-816A-43A2-A4E8-1AF30C43B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5" t="16609" r="9230" b="12434"/>
          <a:stretch/>
        </p:blipFill>
        <p:spPr>
          <a:xfrm>
            <a:off x="258416" y="308112"/>
            <a:ext cx="1203415" cy="6460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4A4FC1-6393-421B-AD8A-0FD86B375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8" t="4741" r="6673" b="7255"/>
          <a:stretch/>
        </p:blipFill>
        <p:spPr>
          <a:xfrm>
            <a:off x="258416" y="1212574"/>
            <a:ext cx="2286001" cy="15386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D3678-DA1E-46E4-B055-02E4EE6FD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4" t="3924" r="4868" b="3246"/>
          <a:stretch/>
        </p:blipFill>
        <p:spPr>
          <a:xfrm>
            <a:off x="3369365" y="119270"/>
            <a:ext cx="2203148" cy="29022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B5F0A-DD17-405F-A998-45CCEFBF9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71" t="3059" r="3482" b="3810"/>
          <a:stretch/>
        </p:blipFill>
        <p:spPr>
          <a:xfrm>
            <a:off x="5844210" y="119270"/>
            <a:ext cx="3130826" cy="29178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82A832-C3F8-4668-85A6-321C07798775}"/>
              </a:ext>
            </a:extLst>
          </p:cNvPr>
          <p:cNvSpPr/>
          <p:nvPr/>
        </p:nvSpPr>
        <p:spPr>
          <a:xfrm>
            <a:off x="5834271" y="467141"/>
            <a:ext cx="2613991" cy="815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6263A-D7E5-446A-94FD-AA0F9A6A138A}"/>
              </a:ext>
            </a:extLst>
          </p:cNvPr>
          <p:cNvSpPr/>
          <p:nvPr/>
        </p:nvSpPr>
        <p:spPr>
          <a:xfrm>
            <a:off x="5834271" y="1630022"/>
            <a:ext cx="2613991" cy="8249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24E541-7CBE-4881-8A0D-AF71B7062BB0}"/>
              </a:ext>
            </a:extLst>
          </p:cNvPr>
          <p:cNvSpPr/>
          <p:nvPr/>
        </p:nvSpPr>
        <p:spPr>
          <a:xfrm>
            <a:off x="5834271" y="2450707"/>
            <a:ext cx="2613991" cy="5963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02861-75DC-4644-BBBC-49C27FFEE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0478" y="119270"/>
            <a:ext cx="2890450" cy="33878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262C83-2AFD-4A6B-BF4B-53010222930A}"/>
              </a:ext>
            </a:extLst>
          </p:cNvPr>
          <p:cNvSpPr/>
          <p:nvPr/>
        </p:nvSpPr>
        <p:spPr>
          <a:xfrm>
            <a:off x="9160539" y="496958"/>
            <a:ext cx="2613991" cy="944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6A959-7F8D-47DA-91B8-D2C131A3C559}"/>
              </a:ext>
            </a:extLst>
          </p:cNvPr>
          <p:cNvSpPr/>
          <p:nvPr/>
        </p:nvSpPr>
        <p:spPr>
          <a:xfrm>
            <a:off x="9160539" y="1828802"/>
            <a:ext cx="2613991" cy="1013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18172-2C4F-4DE9-8BF0-7207BAFAD8B9}"/>
              </a:ext>
            </a:extLst>
          </p:cNvPr>
          <p:cNvSpPr/>
          <p:nvPr/>
        </p:nvSpPr>
        <p:spPr>
          <a:xfrm>
            <a:off x="9160539" y="2838328"/>
            <a:ext cx="2613991" cy="678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85BD78-5857-4EC6-B029-2927C713427A}"/>
              </a:ext>
            </a:extLst>
          </p:cNvPr>
          <p:cNvSpPr/>
          <p:nvPr/>
        </p:nvSpPr>
        <p:spPr>
          <a:xfrm>
            <a:off x="5834271" y="1282151"/>
            <a:ext cx="2613991" cy="3478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904E5-3269-445D-9398-A5E2407B65D1}"/>
              </a:ext>
            </a:extLst>
          </p:cNvPr>
          <p:cNvSpPr/>
          <p:nvPr/>
        </p:nvSpPr>
        <p:spPr>
          <a:xfrm>
            <a:off x="9160539" y="1441175"/>
            <a:ext cx="2613991" cy="387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321487-30FA-4400-B1B6-63497D35E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416" y="3375034"/>
            <a:ext cx="2909563" cy="339089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0EBFACE-D9B4-4906-B4B8-7745F28884C7}"/>
              </a:ext>
            </a:extLst>
          </p:cNvPr>
          <p:cNvSpPr/>
          <p:nvPr/>
        </p:nvSpPr>
        <p:spPr>
          <a:xfrm>
            <a:off x="1237422" y="3375035"/>
            <a:ext cx="919370" cy="3400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6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0BF04-F2F2-4367-8EBF-64A70D2A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" t="1681" r="2742" b="3639"/>
          <a:stretch/>
        </p:blipFill>
        <p:spPr>
          <a:xfrm>
            <a:off x="347870" y="228600"/>
            <a:ext cx="5585791" cy="55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E890C-2A57-4187-AB25-6428E0012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 r="7761" b="1569"/>
          <a:stretch/>
        </p:blipFill>
        <p:spPr>
          <a:xfrm>
            <a:off x="298174" y="152955"/>
            <a:ext cx="6589643" cy="62379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91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D7E62-47A1-444B-8E26-4E769A57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148570"/>
            <a:ext cx="11921284" cy="37376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978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23B66-BE3A-445B-87DC-E8BCA69EA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" r="6488" b="1816"/>
          <a:stretch/>
        </p:blipFill>
        <p:spPr>
          <a:xfrm>
            <a:off x="178904" y="178904"/>
            <a:ext cx="6549887" cy="60231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5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34E1B-B4C9-4730-A4A0-7AD6843CC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764" b="1174"/>
          <a:stretch/>
        </p:blipFill>
        <p:spPr>
          <a:xfrm>
            <a:off x="248478" y="141478"/>
            <a:ext cx="9402418" cy="64978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00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D42FB-676D-471A-8CF7-C4ED9022F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4"/>
          <a:stretch/>
        </p:blipFill>
        <p:spPr>
          <a:xfrm>
            <a:off x="248479" y="192266"/>
            <a:ext cx="10952921" cy="647346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130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053A51-FE64-4D0D-93B7-E2AA845C1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" t="2141" r="1539" b="3156"/>
          <a:stretch/>
        </p:blipFill>
        <p:spPr>
          <a:xfrm>
            <a:off x="298174" y="298175"/>
            <a:ext cx="6321288" cy="53671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65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EE908-DA96-4B16-B99B-24FC99637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7" t="63913" r="59402" b="20290"/>
          <a:stretch/>
        </p:blipFill>
        <p:spPr>
          <a:xfrm>
            <a:off x="288235" y="308112"/>
            <a:ext cx="3170582" cy="15925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41461E-8FAE-4D31-B735-079F37703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44" t="63333" r="64212" b="27716"/>
          <a:stretch/>
        </p:blipFill>
        <p:spPr>
          <a:xfrm>
            <a:off x="288235" y="2246243"/>
            <a:ext cx="2554356" cy="9860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0BC31-465B-4BF6-B120-2068796E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708" y="308112"/>
            <a:ext cx="2724150" cy="2019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FECE49-C0FF-4771-91FC-C73F2942D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750" y="308112"/>
            <a:ext cx="4029792" cy="23953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BC8635-9AB4-4B8B-AC80-C066CA675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751" y="2888145"/>
            <a:ext cx="4029792" cy="35859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CD2997-037A-4E7F-9841-289532E4B0D8}"/>
              </a:ext>
            </a:extLst>
          </p:cNvPr>
          <p:cNvSpPr/>
          <p:nvPr/>
        </p:nvSpPr>
        <p:spPr>
          <a:xfrm>
            <a:off x="9412358" y="2878206"/>
            <a:ext cx="586408" cy="36057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6A5D2-364B-4B14-B985-961069B8AE2C}"/>
              </a:ext>
            </a:extLst>
          </p:cNvPr>
          <p:cNvSpPr/>
          <p:nvPr/>
        </p:nvSpPr>
        <p:spPr>
          <a:xfrm>
            <a:off x="10067251" y="2878206"/>
            <a:ext cx="817229" cy="36057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49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ECB8E-E1F0-4D38-A1C1-7E133316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4" y="243295"/>
            <a:ext cx="4877223" cy="33896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93B236-962A-414D-B955-87FC55533B48}"/>
              </a:ext>
            </a:extLst>
          </p:cNvPr>
          <p:cNvSpPr/>
          <p:nvPr/>
        </p:nvSpPr>
        <p:spPr>
          <a:xfrm>
            <a:off x="3438939" y="233356"/>
            <a:ext cx="636103" cy="3399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89D39-BFEC-4BE2-BE48-04F3E29FF41F}"/>
              </a:ext>
            </a:extLst>
          </p:cNvPr>
          <p:cNvSpPr/>
          <p:nvPr/>
        </p:nvSpPr>
        <p:spPr>
          <a:xfrm>
            <a:off x="4183284" y="233356"/>
            <a:ext cx="817229" cy="3399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25914-2446-4D2F-B593-B6643E37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90" y="233356"/>
            <a:ext cx="4905375" cy="29527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1BF3ED-A30B-45F0-9406-1570F87A0C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" t="3307" r="2630" b="3735"/>
          <a:stretch/>
        </p:blipFill>
        <p:spPr>
          <a:xfrm>
            <a:off x="5263390" y="3429000"/>
            <a:ext cx="4025349" cy="2514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50FCFF-87A7-49A0-8AC2-2731BD30D143}"/>
              </a:ext>
            </a:extLst>
          </p:cNvPr>
          <p:cNvSpPr/>
          <p:nvPr/>
        </p:nvSpPr>
        <p:spPr>
          <a:xfrm>
            <a:off x="5637977" y="4581939"/>
            <a:ext cx="2979249" cy="137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CA0784-1744-430D-8A5D-B88E290ACFE1}"/>
              </a:ext>
            </a:extLst>
          </p:cNvPr>
          <p:cNvSpPr/>
          <p:nvPr/>
        </p:nvSpPr>
        <p:spPr>
          <a:xfrm>
            <a:off x="5637977" y="3707295"/>
            <a:ext cx="2979249" cy="87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368944-58F4-440E-81DE-45511E2882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304" b="10364"/>
          <a:stretch/>
        </p:blipFill>
        <p:spPr>
          <a:xfrm>
            <a:off x="5263390" y="6186494"/>
            <a:ext cx="3105358" cy="5224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38D1FD-735E-459C-A111-666FA6D2BD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5" t="4000"/>
          <a:stretch/>
        </p:blipFill>
        <p:spPr>
          <a:xfrm>
            <a:off x="258417" y="4062826"/>
            <a:ext cx="3738972" cy="2514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2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6C3117-909C-4CD7-81AE-1BD827B43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"/>
          <a:stretch/>
        </p:blipFill>
        <p:spPr>
          <a:xfrm>
            <a:off x="208722" y="244751"/>
            <a:ext cx="3197707" cy="25717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9EFFE-B878-481D-87E1-0B7C6B3F2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5"/>
          <a:stretch/>
        </p:blipFill>
        <p:spPr>
          <a:xfrm>
            <a:off x="208722" y="3190461"/>
            <a:ext cx="2047875" cy="5528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47539-6366-466B-862A-2B2D83B49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2" y="4041500"/>
            <a:ext cx="2076450" cy="5715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F598B-27CD-4B9B-BAAD-ED07CA8F4B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9" t="3771" r="10655" b="1760"/>
          <a:stretch/>
        </p:blipFill>
        <p:spPr>
          <a:xfrm>
            <a:off x="3707296" y="244751"/>
            <a:ext cx="4999382" cy="2832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C7774E-243D-42A6-87C6-083A3A952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296" y="3429000"/>
            <a:ext cx="6003234" cy="29922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D5144C-D1F0-4D79-8DF7-3632EA490841}"/>
              </a:ext>
            </a:extLst>
          </p:cNvPr>
          <p:cNvSpPr/>
          <p:nvPr/>
        </p:nvSpPr>
        <p:spPr>
          <a:xfrm>
            <a:off x="3753057" y="3429000"/>
            <a:ext cx="1196630" cy="3002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EE1A4C-6BDB-4CB5-B06F-3304236DCA75}"/>
              </a:ext>
            </a:extLst>
          </p:cNvPr>
          <p:cNvSpPr/>
          <p:nvPr/>
        </p:nvSpPr>
        <p:spPr>
          <a:xfrm>
            <a:off x="9004230" y="3429001"/>
            <a:ext cx="716239" cy="30021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8AE2E4-43C9-4DBA-898F-730D3008DBB9}"/>
              </a:ext>
            </a:extLst>
          </p:cNvPr>
          <p:cNvCxnSpPr/>
          <p:nvPr/>
        </p:nvCxnSpPr>
        <p:spPr>
          <a:xfrm>
            <a:off x="8835887" y="4134678"/>
            <a:ext cx="0" cy="96409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9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ED5EC-ACFB-4308-A873-940E5E2CC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55" y="278296"/>
            <a:ext cx="6883386" cy="34488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0330B3-15C3-4F63-935C-D3EB49A98A73}"/>
              </a:ext>
            </a:extLst>
          </p:cNvPr>
          <p:cNvSpPr/>
          <p:nvPr/>
        </p:nvSpPr>
        <p:spPr>
          <a:xfrm>
            <a:off x="340827" y="834886"/>
            <a:ext cx="6636443" cy="665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92B77-428E-4FE1-863F-BC9A4AE9FE8F}"/>
              </a:ext>
            </a:extLst>
          </p:cNvPr>
          <p:cNvSpPr/>
          <p:nvPr/>
        </p:nvSpPr>
        <p:spPr>
          <a:xfrm>
            <a:off x="340827" y="1540566"/>
            <a:ext cx="6636443" cy="1083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E6A2A-268A-456D-9338-25D4446C76DF}"/>
              </a:ext>
            </a:extLst>
          </p:cNvPr>
          <p:cNvSpPr/>
          <p:nvPr/>
        </p:nvSpPr>
        <p:spPr>
          <a:xfrm>
            <a:off x="340826" y="2653749"/>
            <a:ext cx="6636443" cy="1083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15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AE110E-5E41-4C6C-AB35-C774404B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2" y="183667"/>
            <a:ext cx="4095750" cy="27336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ABEEB-3C28-4249-B2D8-79111E9D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763" y="183667"/>
            <a:ext cx="5724525" cy="55435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C8CADF-DAF7-48CA-B871-A75FDACEF77B}"/>
              </a:ext>
            </a:extLst>
          </p:cNvPr>
          <p:cNvSpPr/>
          <p:nvPr/>
        </p:nvSpPr>
        <p:spPr>
          <a:xfrm>
            <a:off x="4525824" y="484738"/>
            <a:ext cx="5724526" cy="1185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92AE4-7E63-4102-9E1F-51373DFC332E}"/>
              </a:ext>
            </a:extLst>
          </p:cNvPr>
          <p:cNvSpPr/>
          <p:nvPr/>
        </p:nvSpPr>
        <p:spPr>
          <a:xfrm>
            <a:off x="4525824" y="1673086"/>
            <a:ext cx="5734464" cy="1417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4CEC0-389E-4114-8A4C-906337E63F9D}"/>
              </a:ext>
            </a:extLst>
          </p:cNvPr>
          <p:cNvSpPr/>
          <p:nvPr/>
        </p:nvSpPr>
        <p:spPr>
          <a:xfrm>
            <a:off x="4525824" y="3091069"/>
            <a:ext cx="5734464" cy="1417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6CADD7-6481-4B0D-AF70-F3A1CC8B375F}"/>
              </a:ext>
            </a:extLst>
          </p:cNvPr>
          <p:cNvSpPr/>
          <p:nvPr/>
        </p:nvSpPr>
        <p:spPr>
          <a:xfrm>
            <a:off x="4525824" y="4509052"/>
            <a:ext cx="5734464" cy="1218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30C52-59DC-4878-B829-71A57A1A69D9}"/>
              </a:ext>
            </a:extLst>
          </p:cNvPr>
          <p:cNvSpPr/>
          <p:nvPr/>
        </p:nvSpPr>
        <p:spPr>
          <a:xfrm>
            <a:off x="9959008" y="484739"/>
            <a:ext cx="291342" cy="1185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BCD02-3EC7-4AE5-96FE-54E4645240F5}"/>
              </a:ext>
            </a:extLst>
          </p:cNvPr>
          <p:cNvSpPr/>
          <p:nvPr/>
        </p:nvSpPr>
        <p:spPr>
          <a:xfrm>
            <a:off x="9968947" y="1669774"/>
            <a:ext cx="291342" cy="14246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BCD83E-43E2-42D1-871B-69587955A6FD}"/>
              </a:ext>
            </a:extLst>
          </p:cNvPr>
          <p:cNvSpPr/>
          <p:nvPr/>
        </p:nvSpPr>
        <p:spPr>
          <a:xfrm>
            <a:off x="9965428" y="3097691"/>
            <a:ext cx="291342" cy="14246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13602F-083E-4BC9-BE91-7F03BE484A72}"/>
              </a:ext>
            </a:extLst>
          </p:cNvPr>
          <p:cNvSpPr/>
          <p:nvPr/>
        </p:nvSpPr>
        <p:spPr>
          <a:xfrm>
            <a:off x="9978886" y="4512368"/>
            <a:ext cx="281403" cy="12148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3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46613-F737-424A-9262-A2D043556F07}"/>
              </a:ext>
            </a:extLst>
          </p:cNvPr>
          <p:cNvSpPr txBox="1"/>
          <p:nvPr/>
        </p:nvSpPr>
        <p:spPr>
          <a:xfrm>
            <a:off x="3667835" y="2693504"/>
            <a:ext cx="485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1_Window-Function-basic_SQL.ipynb</a:t>
            </a:r>
          </a:p>
        </p:txBody>
      </p:sp>
    </p:spTree>
    <p:extLst>
      <p:ext uri="{BB962C8B-B14F-4D97-AF65-F5344CB8AC3E}">
        <p14:creationId xmlns:p14="http://schemas.microsoft.com/office/powerpoint/2010/main" val="53318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2022F-B47A-4179-8347-3B12C67E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202303"/>
            <a:ext cx="3869299" cy="35745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97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12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41</cp:revision>
  <dcterms:created xsi:type="dcterms:W3CDTF">2022-08-15T18:02:07Z</dcterms:created>
  <dcterms:modified xsi:type="dcterms:W3CDTF">2022-11-09T07:44:38Z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2022-08-15T18:02:11Z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cab47d88-718e-4ea2-80bc-a301e6b1a9d8</vt:lpwstr>
  </property>
  <property fmtid="{D5CDD505-2E9C-101B-9397-08002B2CF9AE}" pid="8" name="MSIP_Label_19540963-e559-4020-8a90-fe8a502c2801_ContentBits">
    <vt:lpwstr>0</vt:lpwstr>
  </property>
</Properties>
</file>