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2CF7-DBFD-40D1-9A4F-DFD332886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B3983-FF41-4184-88E6-520A843CF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808D2-3048-452B-8F41-AC62D07E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8D3B-E01A-4BC8-ABAD-CD7E14933E2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0E305-ECE6-4D48-80F8-68F83EED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D7A3-48A0-430B-91C5-345EF4B3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B45E-2B59-4739-98F2-E1A32EF7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A620-D222-4C92-A533-0C1F8493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D76C8-283A-484A-9AD5-9E1CE371D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507C-BC5B-44B9-8DFA-500DBC5D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8D3B-E01A-4BC8-ABAD-CD7E14933E2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4294-DC76-457F-9AE2-DE77B07D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0E878-8EF4-4A7D-ACDB-59DD41D8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B45E-2B59-4739-98F2-E1A32EF7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C5A53-938B-44BF-968D-2083E1A5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433CD-3373-4A2A-9DE6-4D6A680F9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2F6B4-DFC4-4037-B2D4-C0EBD813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8D3B-E01A-4BC8-ABAD-CD7E14933E2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762A-89A8-49B3-BF5C-821F90C1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60F52-5CA5-4D97-A7B3-4B883CF6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B45E-2B59-4739-98F2-E1A32EF7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9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DE97-5B4C-4DBC-AC51-26C918D5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D0D8-618C-4CC3-8C0F-A0BEEFC2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1BDD-04B9-4DBD-8139-AC51C356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8D3B-E01A-4BC8-ABAD-CD7E14933E2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1A1D-D006-4C99-B19F-FD13D096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E1648-90E6-40CC-97C2-0C6AACA4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B45E-2B59-4739-98F2-E1A32EF7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4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261E-5754-4C65-AEB4-DB1D1C9E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E3462-CA0A-4DA2-8AA0-35B653800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D3E9-21A6-4B98-B702-142C1BC4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8D3B-E01A-4BC8-ABAD-CD7E14933E2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06F29-5E77-4239-B8BD-AB8E0252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4AD38-5F87-459B-AB2F-B6960B59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B45E-2B59-4739-98F2-E1A32EF7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8129-76E8-421A-BD6A-F914F7BA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3956-215B-481B-BDF3-03C844BEE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FD77-F060-4E45-BDFF-70402F5B1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DA535-AC01-4E8E-BAB1-DE50A5E7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8D3B-E01A-4BC8-ABAD-CD7E14933E2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0DF19-4456-4539-AC58-EF4083A5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E06BE-CED7-4449-9899-ABEF968B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B45E-2B59-4739-98F2-E1A32EF7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EC1B-162C-44B4-A2A0-A4840A15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83DCB-8163-49C0-BD6B-EFACAACB3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4F25E-6AC5-414A-BD81-2147A84D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DAE75-18C9-46DF-B67D-847B5C538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A1A06-BFDE-4228-8E6E-304C6C82D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7E203-6E8D-4341-9623-2B37BC44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8D3B-E01A-4BC8-ABAD-CD7E14933E2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7A177-EF2A-42FF-B025-5BD4AAAA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95461-0719-4397-906A-A2B74D6A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B45E-2B59-4739-98F2-E1A32EF7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D2FE-986F-4E10-9280-B6E58333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BDBEC-984C-4CBC-9146-83EF485A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8D3B-E01A-4BC8-ABAD-CD7E14933E2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D014E-4E7E-41D8-8802-ACB59985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584D1-D62B-4AAE-BB98-DABFE805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B45E-2B59-4739-98F2-E1A32EF7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B24A4-F1BA-4257-92A1-06821A20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8D3B-E01A-4BC8-ABAD-CD7E14933E2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C5C0E-DED8-4028-A23B-E9BDAC1A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8F28E-707A-420C-8ABA-8451EF79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B45E-2B59-4739-98F2-E1A32EF7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0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F1A2-F505-4CB2-8A6B-F0F2E1CE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C27D-C77D-4840-A4BC-4C0DA4688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203F8-B95B-44C4-8C2F-57D2CB939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E4B45-53E8-41B0-974C-A591867E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8D3B-E01A-4BC8-ABAD-CD7E14933E2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09196-C7A7-460C-9B9A-3263CF26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6DAF7-A708-43B4-AEC5-4FF00296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B45E-2B59-4739-98F2-E1A32EF7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B7E-CE46-4CCF-8933-9C3A03DE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94339-3461-4678-8F80-86E913449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BF189-9C04-4542-8349-FBAD2573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68BE1-D08E-4BF7-B3C6-82F4F05C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8D3B-E01A-4BC8-ABAD-CD7E14933E2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DCE61-7600-4A16-A412-A2CE253C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8F960-978C-4336-943B-288D273D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B45E-2B59-4739-98F2-E1A32EF7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1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EC1D6-1E57-40A1-8095-97D90918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060F-B354-46AF-8941-708A9A9C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3828-6450-44AE-8360-2B5B664EB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8D3B-E01A-4BC8-ABAD-CD7E14933E2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0E4C-449A-4184-BAD2-888D7B50B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9F86-1DC5-4F74-8B5D-E3EF1876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4B45E-2B59-4739-98F2-E1A32EF7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FDF0F4-BDFC-4365-B6FA-1E6B3962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0" t="18985" r="38532" b="22463"/>
          <a:stretch/>
        </p:blipFill>
        <p:spPr>
          <a:xfrm>
            <a:off x="218661" y="198783"/>
            <a:ext cx="5327374" cy="34546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420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2CB9CC-CE97-41B0-8870-80A929F2D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6" t="27826" r="3397" b="52464"/>
          <a:stretch/>
        </p:blipFill>
        <p:spPr>
          <a:xfrm>
            <a:off x="168965" y="178904"/>
            <a:ext cx="8994913" cy="110307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78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5A97AB-2595-4B18-974D-B8163BFC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1" y="2275626"/>
            <a:ext cx="4726640" cy="269740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A236B-11CF-4982-981F-760ED93B1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7" t="42029" r="71304" b="36812"/>
          <a:stretch/>
        </p:blipFill>
        <p:spPr>
          <a:xfrm>
            <a:off x="163411" y="5039140"/>
            <a:ext cx="2733261" cy="14511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01350-1D95-4B0A-89D9-278F36568A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77" t="43043" r="44810" b="32029"/>
          <a:stretch/>
        </p:blipFill>
        <p:spPr>
          <a:xfrm>
            <a:off x="2975112" y="5039140"/>
            <a:ext cx="5062023" cy="14511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F2B0A6-ED13-447B-8AA2-042F56D0D9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24" t="48696" r="44646" b="27391"/>
          <a:stretch/>
        </p:blipFill>
        <p:spPr>
          <a:xfrm>
            <a:off x="163411" y="109330"/>
            <a:ext cx="4726641" cy="136345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2CFC6A-860D-4DDA-8479-48BF55F13C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14" t="44927" r="44647" b="43334"/>
          <a:stretch/>
        </p:blipFill>
        <p:spPr>
          <a:xfrm>
            <a:off x="163411" y="1552300"/>
            <a:ext cx="4726641" cy="63387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68ECCB-C061-45EA-84AD-225AD6DFF0C4}"/>
              </a:ext>
            </a:extLst>
          </p:cNvPr>
          <p:cNvSpPr/>
          <p:nvPr/>
        </p:nvSpPr>
        <p:spPr>
          <a:xfrm>
            <a:off x="153472" y="99391"/>
            <a:ext cx="7893602" cy="64008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46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07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57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93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77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57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2022-09-09T06:08:41Z</dcterms:created>
  <dcterms:modified xsi:type="dcterms:W3CDTF">2022-09-09T07:21:42Z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2022-09-09T06:08:45Z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c6ac1f55-2376-40f7-affd-e48cce370adb</vt:lpwstr>
  </property>
  <property fmtid="{D5CDD505-2E9C-101B-9397-08002B2CF9AE}" pid="8" name="MSIP_Label_19540963-e559-4020-8a90-fe8a502c2801_ContentBits">
    <vt:lpwstr>0</vt:lpwstr>
  </property>
</Properties>
</file>