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7D52-906A-4A71-9ACD-18F627437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E18F9-56A5-4102-AC8C-8046B25DA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E3C1B-CDAA-4DD6-8C46-35B9E3BE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B5D0-98D3-4E3A-963C-A5355D743C5F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878FC-236D-4E5B-90C1-11C81B20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CDF46-8321-492B-ADB9-16A507D0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F5BEE-9B33-45C3-ABBF-24DD2440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07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BB5F-D9B9-4A1F-9082-7BF46447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B7C75-17B3-49C2-8FDA-2565D71E7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78CDF-C668-4638-94DA-7083E924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B5D0-98D3-4E3A-963C-A5355D743C5F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7274A-F6FC-42FC-917F-B488F5CE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B0699-AFC3-4E1D-B183-B5B3ADD3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F5BEE-9B33-45C3-ABBF-24DD2440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24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6EAC1-40B7-4D6A-99E5-99FB18CF6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52EB1-4E4A-49A7-B074-6236C9EE7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74F41-0BE2-42F4-BFFB-8F26206E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B5D0-98D3-4E3A-963C-A5355D743C5F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0255-3CA8-42B3-8E63-53ED8C53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D80FB-3A07-40D4-9367-A5002FB5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F5BEE-9B33-45C3-ABBF-24DD2440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02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5A2D-AA57-40DE-9967-CEEE5253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6DB5E-5F2C-43C5-B0A4-FA394B381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D3755-2007-4F26-B805-F7EA3167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B5D0-98D3-4E3A-963C-A5355D743C5F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E557B-F11C-4CF0-A247-78D4C75E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5C1B4-B61B-4EA0-A3D2-B765C0CB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F5BEE-9B33-45C3-ABBF-24DD2440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CE82-90AC-4C24-9820-42499B373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F1853-0D04-42F3-B087-60223443A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8027C-16E7-44AB-ABB7-4E434B56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B5D0-98D3-4E3A-963C-A5355D743C5F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64E25-FBD7-4DD1-8576-90672D32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319AD-4151-4B35-BD0D-BE78CD4D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F5BEE-9B33-45C3-ABBF-24DD2440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30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4B02-3D2E-4B29-B475-2B16E17D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57228-C5BF-4EC4-B052-1FEF8C026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7DE37-B0EB-4B47-9A65-D9855DA26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E3D05-FEF3-4A5B-AD53-01CC1BA1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B5D0-98D3-4E3A-963C-A5355D743C5F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CD689-5EA9-490F-9AC0-514CCDEF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4A056-5B3F-4455-A7D4-1CADB102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F5BEE-9B33-45C3-ABBF-24DD2440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84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0728-5AD4-41F8-8909-9D990342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8F636-2D61-4BD3-9F2B-6C61B6AA6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22DA2-B0E5-4867-A24D-F0010E0AC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4376B-3FA7-40EC-B361-30597536D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E9802-4E3B-414F-8174-74B812FD9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24851-7BA9-4D90-8408-B9638AB8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B5D0-98D3-4E3A-963C-A5355D743C5F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C6AD4-2E9B-4AF5-A626-64707E32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7A24B5-B813-4E3D-B677-334BD1F9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F5BEE-9B33-45C3-ABBF-24DD2440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95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4E54-C2C5-45C5-9432-1CFEB827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F2E69-929D-4DC4-8D1D-130D7A2B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B5D0-98D3-4E3A-963C-A5355D743C5F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4E5E3-A2B5-4BC8-A1CE-7273F6FE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1C3B7-7BCE-429C-9677-94512A63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F5BEE-9B33-45C3-ABBF-24DD2440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19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352433-555B-4015-A0AC-E3584F6B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B5D0-98D3-4E3A-963C-A5355D743C5F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0A196-E33A-47CD-A784-C804035D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4363A-58EB-4171-8919-5D8566DA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F5BEE-9B33-45C3-ABBF-24DD2440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6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C8F2-CE22-419B-B095-0168E1B7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F4D5-AF38-4CC1-B296-4931B726C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88AEF-DE0F-4B38-9206-E62B59C87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0B4D7-4481-4696-AAD9-D61D6067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B5D0-98D3-4E3A-963C-A5355D743C5F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018F9-274E-43FA-84DF-92481FCD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B512C-77E7-4278-82BB-7D0B758A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F5BEE-9B33-45C3-ABBF-24DD2440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5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A4AC3-532F-4C04-B434-1E3D6DA8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8F587-AFED-4691-AF5E-A9A84FB08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DA9E3-2B42-4FD2-BC53-7E66B2487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99255-4B7B-45AE-A66B-E71AE3CF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B5D0-98D3-4E3A-963C-A5355D743C5F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EB122-797D-4868-AF15-6D69F4CE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BA9BD-C076-46D4-AA2F-ADDAFF42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F5BEE-9B33-45C3-ABBF-24DD2440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10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964E1-30DB-427E-91AC-D26B9B2C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9BFFA-CD33-4880-8F87-75753940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CA5E1-46FD-4BD7-B901-3618902A7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7B5D0-98D3-4E3A-963C-A5355D743C5F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5334-2955-48EB-8E2C-3A35E4F07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37179-AD1D-4B5D-B04A-A92B06ACC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F5BEE-9B33-45C3-ABBF-24DD24406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79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0606FA-DA4F-4625-BB61-1A21A071B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36" t="24114" r="43588" b="42837"/>
          <a:stretch/>
        </p:blipFill>
        <p:spPr>
          <a:xfrm>
            <a:off x="398834" y="107004"/>
            <a:ext cx="5369669" cy="261743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294B95-3D18-4B60-A4CF-E3E22EA8E5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25" t="28653" r="45331" b="35319"/>
          <a:stretch/>
        </p:blipFill>
        <p:spPr>
          <a:xfrm>
            <a:off x="398834" y="2840476"/>
            <a:ext cx="5369668" cy="298227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4FD8D1-1B3A-4047-A441-FEE9006769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36" t="28653" r="44652" b="39726"/>
          <a:stretch/>
        </p:blipFill>
        <p:spPr>
          <a:xfrm>
            <a:off x="5894961" y="107004"/>
            <a:ext cx="5471353" cy="261743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4D3456-63C3-43B4-81A2-1354A99FD0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25" t="31348" r="47400" b="35035"/>
          <a:stretch/>
        </p:blipFill>
        <p:spPr>
          <a:xfrm>
            <a:off x="5894961" y="2840476"/>
            <a:ext cx="5471353" cy="298781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79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20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90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419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2022-12-11T08:18:22Z</dcterms:created>
  <dcterms:modified xsi:type="dcterms:W3CDTF">2022-12-11T18:27:54Z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2022-12-11T08:18:22Z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690d5312-2405-4a01-9eb5-0589f5f5d086</vt:lpwstr>
  </property>
  <property fmtid="{D5CDD505-2E9C-101B-9397-08002B2CF9AE}" pid="8" name="MSIP_Label_19540963-e559-4020-8a90-fe8a502c2801_ContentBits">
    <vt:lpwstr>0</vt:lpwstr>
  </property>
</Properties>
</file>