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8B086-398B-436D-A796-A4C88E9A7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1AB1B-98DF-4579-9A5F-327F3FE35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03003-FC7E-40F8-A301-15133B44C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AB5A-D752-43A1-AC97-D8811F01101D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CD40E-9D21-49E4-9E2B-3C9855610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F9470-122A-4BFA-8DA9-FDEDF86B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1418-E87B-4C16-AF4B-90849BEB5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57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3D0E-122A-4573-9C7F-E829EE5DD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F7102-EF36-4E1F-B7E9-EF2748EAF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DC617-CCC4-4B97-BB38-21B20FD90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AB5A-D752-43A1-AC97-D8811F01101D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5AD23-8AC7-495D-994F-48AD5BFA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4EDEC-54AE-48DD-A192-07135375E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1418-E87B-4C16-AF4B-90849BEB5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10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85AE11-ABB2-4F86-A576-F7DFB4930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9F5C5-D355-4BBD-AF23-0EABA3BC3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FA832-B204-41F5-9C90-76E6EFFF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AB5A-D752-43A1-AC97-D8811F01101D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93AA0-F208-49FC-99B9-B385A5B89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5AEBF-A0D9-4799-8E50-BAAC851E0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1418-E87B-4C16-AF4B-90849BEB5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51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FFB1-E15F-42C3-A441-004C1D6C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8AC15-F6AB-4D8F-9BB3-FC341CD1D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9DF86-6141-4A3A-B277-8147D97A6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AB5A-D752-43A1-AC97-D8811F01101D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97F72-07B4-457E-AA85-3FB038923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FA86B-AED8-43A3-8E4C-5353AA9C8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1418-E87B-4C16-AF4B-90849BEB5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55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EE02C-18CE-4B9A-9AE8-149D0E438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8FCFF-3065-494C-9A99-088B4C593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DE42F-6E62-45BF-8B14-D45D4E13C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AB5A-D752-43A1-AC97-D8811F01101D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BEE0B-9400-4071-8108-351643D6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C3CD5-C99F-4E6E-8647-88D8C55F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1418-E87B-4C16-AF4B-90849BEB5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60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A5AE8-3289-45E4-9F52-1368D2364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6BC52-2197-421B-BC49-16734FA06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979B7-C7ED-442B-A3DF-485CE3D8C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240FD-778F-44EC-9E29-A35BC964E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AB5A-D752-43A1-AC97-D8811F01101D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05BA4-FAAE-47A8-9B97-EFA2B6CF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36E3F-F61F-4235-A5D7-2708F8FA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1418-E87B-4C16-AF4B-90849BEB5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28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E3A55-78A5-4BA8-BFB6-70A293473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EF77D-69DC-44E1-A636-76D398463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3F518-8DBB-418C-9270-A926BC5E7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B9BF9F-50EC-4817-88FE-8F6D82C09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B450FB-F9D8-4258-8E3E-6D7ECB0C8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1AABB1-B4CF-41C7-B47B-E3FAA3360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AB5A-D752-43A1-AC97-D8811F01101D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064D9E-E9B9-4B0D-AE00-03D035546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B63663-D26D-4A1B-8C15-00F19965C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1418-E87B-4C16-AF4B-90849BEB5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71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481D-E807-4395-B47F-50A6C5D9B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68A41-D08F-4D38-B0DA-3FB0C22D3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AB5A-D752-43A1-AC97-D8811F01101D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0F8796-0578-4F32-94F2-4D949DE4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9B4F4-27A7-4C82-A227-89FF4C49A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1418-E87B-4C16-AF4B-90849BEB5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1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C6F5CD-F572-4E1B-97FE-13911401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AB5A-D752-43A1-AC97-D8811F01101D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0CDA8-ACE1-4D54-954D-048867737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A9B05-D276-43C4-8044-96796383C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1418-E87B-4C16-AF4B-90849BEB5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607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AD28-B1D2-47EC-9331-C59AFC222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7B0D-AADE-448C-894B-8070AEBC8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ADB69-EB94-4889-9461-8BFE2DBC3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E7170-8C4B-4D43-BD76-B1835D43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AB5A-D752-43A1-AC97-D8811F01101D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EB116-D2CF-44B3-9111-2F40FA774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83B6E-7111-4D15-B5B0-5529A841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1418-E87B-4C16-AF4B-90849BEB5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13AD-DF81-4C32-B1B6-879595D2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3AD933-D914-4AC6-989B-7BB67F2BC1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6D57E-33BA-40ED-BCD4-DCE8AA85B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2F245-22C5-4ABE-BBB8-6D93A606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AB5A-D752-43A1-AC97-D8811F01101D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8FDBB-7F13-4D97-8147-B2AC2385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59EBD-FDAF-4F6B-AEF6-5ABDC5EA3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1418-E87B-4C16-AF4B-90849BEB5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06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C8B931-AE17-4576-B8DE-86778686B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3619B-CB52-4995-822C-E1765B44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68E33-6EC6-41E8-A1C7-08F3B7DAE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AB5A-D752-43A1-AC97-D8811F01101D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1B337-9586-4005-9624-28C5E3D72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D79F8-E9FA-46D6-A6E1-1BAFFAF5F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61418-E87B-4C16-AF4B-90849BEB5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2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3143F9-E020-401B-976B-0F1C96B793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01" t="28553" r="20100" b="32201"/>
          <a:stretch/>
        </p:blipFill>
        <p:spPr>
          <a:xfrm>
            <a:off x="258793" y="207034"/>
            <a:ext cx="5091420" cy="203396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46D37E-7D52-424F-BE56-7512DBE178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58" t="23405" r="21247" b="38156"/>
          <a:stretch/>
        </p:blipFill>
        <p:spPr>
          <a:xfrm>
            <a:off x="258793" y="2645923"/>
            <a:ext cx="5837207" cy="232972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1247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0400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9766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967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4051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4</cp:revision>
  <dcterms:created xsi:type="dcterms:W3CDTF">2022-12-11T08:19:15Z</dcterms:created>
  <dcterms:modified xsi:type="dcterms:W3CDTF">2022-12-11T18:20:45Z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2022-12-11T08:19:16Z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6c9ddfa6-3d37-4c80-90dc-81a42a9212b6</vt:lpwstr>
  </property>
  <property fmtid="{D5CDD505-2E9C-101B-9397-08002B2CF9AE}" pid="8" name="MSIP_Label_19540963-e559-4020-8a90-fe8a502c2801_ContentBits">
    <vt:lpwstr>0</vt:lpwstr>
  </property>
</Properties>
</file>