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84AF-F86D-43BB-950D-231514271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20149-B56E-4808-B6D7-3C9D59D16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AC69-6430-4758-A97E-3A72AACD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B73-A330-4989-9FAA-5634F88ED86E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2A21-B0FF-449D-A978-7B9FAB87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1A97-D47C-4882-A805-DB4A281D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C9B6-1DBE-4411-90D7-6A7663FA8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9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205F-41D4-4FC4-8FC7-E45FACC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6FA55-5A97-416B-85FF-D8E80827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922AC-D7BD-4CDF-8FC4-7D365526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B73-A330-4989-9FAA-5634F88ED86E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673A-36A6-47A8-8600-27973CB0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7B802-382D-45E3-BB34-96D4A01E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C9B6-1DBE-4411-90D7-6A7663FA8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44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39E7D-6B64-4017-920C-925E1F2B7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EFDBB-4A3F-4903-9C08-E77C30C73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9360-6030-4239-B774-357B2A36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B73-A330-4989-9FAA-5634F88ED86E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F8ECF-2AA6-4C67-8E5B-BEB38682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F73D9-6EA2-4492-BFF8-113F2E46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C9B6-1DBE-4411-90D7-6A7663FA8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1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03A9-FD5C-4318-BCFC-557B86AF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0656-E4EA-40CA-98E6-FC99674C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C4D1-5740-4C54-8B3F-4E0BD722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B73-A330-4989-9FAA-5634F88ED86E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9488-2798-4C77-9B26-8A66DF7B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D12F-056F-48D6-921E-0521D945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C9B6-1DBE-4411-90D7-6A7663FA8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79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7A10-EDF2-4A7E-BDE1-13D60492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A5938-8C16-414A-AEF9-EF4CB5EEE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C79C-F660-4E4C-842B-F18872FA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B73-A330-4989-9FAA-5634F88ED86E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32C3-ABD4-49EA-8064-27141AF8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F8BB0-8614-47BB-837A-D4A94EBA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C9B6-1DBE-4411-90D7-6A7663FA8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43B7-C9CD-42BA-B9CF-0F8AA16D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0856-DFA7-45AE-99BC-DDEEC529E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22FE-5689-4A47-B514-E5780C25B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FEAD-A4B4-4442-BCE7-E1E1342D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B73-A330-4989-9FAA-5634F88ED86E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59A63-6FAA-4D0F-80FC-1FEE34AA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78C6E-4B64-47BB-8342-A8D062AB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C9B6-1DBE-4411-90D7-6A7663FA8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7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C3CA-3A8F-416E-AE1C-5A64784D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1CCF5-1DB0-467F-A1B6-B0ABF2D2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42579-8BFE-4EB6-A68F-9E71058B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CEEE0-8C8A-4E14-AA66-54C8E169E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A3C71-C062-414E-9181-AD3AA13AF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467D4-B55C-40AA-8E33-3A2B32F2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B73-A330-4989-9FAA-5634F88ED86E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DAB83-42B6-4AC9-B566-1B4A44CD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6C01F-B197-415F-BB47-F0CEF774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C9B6-1DBE-4411-90D7-6A7663FA8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88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8D48-7490-4BD4-B08D-ABA02A4B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471EE-8924-49C6-977E-129A9B6E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B73-A330-4989-9FAA-5634F88ED86E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A1E8D-E596-4592-8F87-ED1C0DF2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8BBED-180C-420C-A4F1-41575C77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C9B6-1DBE-4411-90D7-6A7663FA8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654EA-41A9-4F8D-B2B0-30E6A26D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B73-A330-4989-9FAA-5634F88ED86E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6976D-6D7B-4BE8-97A3-11E5C936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3A451-3497-4254-94DE-A6DB464C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C9B6-1DBE-4411-90D7-6A7663FA8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0A12-E4CB-4031-91E5-5E77CA52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B6DB-F9A4-4A99-9BAD-3E6BA24D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FD193-C98C-4BB6-80D2-FAED67050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91B78-43E9-4EEE-A763-8B9D1D93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B73-A330-4989-9FAA-5634F88ED86E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6AD6C-B6D4-409C-86B8-EF4C4D0C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38117-288E-4E0B-B016-C9E44B20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C9B6-1DBE-4411-90D7-6A7663FA8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20E-3D40-4DF6-8B4D-EE1FECDD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9178A-EE81-44A6-A911-E5C25B21B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8B952-DB37-4CCE-91DC-7ECE38029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3A3D1-F3E5-4C25-9024-3E76528E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B73-A330-4989-9FAA-5634F88ED86E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D7F79-6FF1-4339-831A-69AEA721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F874D-3938-47D7-85E0-AFFEDEA5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C9B6-1DBE-4411-90D7-6A7663FA8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B3F4F-AAF5-4BF7-A1D4-AF101E6C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AFCF1-EFA1-480B-8CE3-493437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89D8-6238-4505-98D9-3D39BA9BA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3B73-A330-4989-9FAA-5634F88ED86E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A89E6-024A-45F2-86CA-EE342875D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635C-5974-4472-B6B2-F7BE7C96D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C9B6-1DBE-4411-90D7-6A7663FA8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3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B62946-6B8A-4153-9C14-991161C12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2" t="28302" r="43370" b="39497"/>
          <a:stretch/>
        </p:blipFill>
        <p:spPr>
          <a:xfrm>
            <a:off x="250165" y="232912"/>
            <a:ext cx="5586431" cy="2633752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43D43-9AF3-4621-A4FC-B77DD2D1C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7" t="28369" r="43588" b="36454"/>
          <a:stretch/>
        </p:blipFill>
        <p:spPr>
          <a:xfrm>
            <a:off x="250166" y="3103124"/>
            <a:ext cx="6189546" cy="3211312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38870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D05C61-2CDD-44F4-81EC-CE0B5B2AD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1" t="23688" r="19298" b="9930"/>
          <a:stretch/>
        </p:blipFill>
        <p:spPr>
          <a:xfrm>
            <a:off x="175097" y="321012"/>
            <a:ext cx="7266563" cy="4830613"/>
          </a:xfrm>
          <a:prstGeom prst="rect">
            <a:avLst/>
          </a:prstGeom>
          <a:ln w="15875"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22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2022-12-12T09:15:59Z</dcterms:created>
  <dcterms:modified xsi:type="dcterms:W3CDTF">2022-12-12T11:01:38Z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2022-12-12T09:15:59Z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49353990-6c20-4fd4-8b78-512a0f9897fa</vt:lpwstr>
  </property>
  <property fmtid="{D5CDD505-2E9C-101B-9397-08002B2CF9AE}" pid="8" name="MSIP_Label_19540963-e559-4020-8a90-fe8a502c2801_ContentBits">
    <vt:lpwstr>0</vt:lpwstr>
  </property>
</Properties>
</file>