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16869-6D13-433E-8DC9-C387ED86170B}" type="datetimeFigureOut">
              <a:rPr lang="en-IN" smtClean="0"/>
              <a:t>17-01-2023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9025B-70D5-4EEB-A533-9C7602A8C4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6339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16869-6D13-433E-8DC9-C387ED86170B}" type="datetimeFigureOut">
              <a:rPr lang="en-IN" smtClean="0"/>
              <a:t>17-01-2023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9025B-70D5-4EEB-A533-9C7602A8C4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2168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16869-6D13-433E-8DC9-C387ED86170B}" type="datetimeFigureOut">
              <a:rPr lang="en-IN" smtClean="0"/>
              <a:t>17-01-2023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9025B-70D5-4EEB-A533-9C7602A8C4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3572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16869-6D13-433E-8DC9-C387ED86170B}" type="datetimeFigureOut">
              <a:rPr lang="en-IN" smtClean="0"/>
              <a:t>17-01-2023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9025B-70D5-4EEB-A533-9C7602A8C4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6073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16869-6D13-433E-8DC9-C387ED86170B}" type="datetimeFigureOut">
              <a:rPr lang="en-IN" smtClean="0"/>
              <a:t>17-01-2023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9025B-70D5-4EEB-A533-9C7602A8C4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7873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16869-6D13-433E-8DC9-C387ED86170B}" type="datetimeFigureOut">
              <a:rPr lang="en-IN" smtClean="0"/>
              <a:t>17-01-2023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9025B-70D5-4EEB-A533-9C7602A8C4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0473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16869-6D13-433E-8DC9-C387ED86170B}" type="datetimeFigureOut">
              <a:rPr lang="en-IN" smtClean="0"/>
              <a:t>17-01-2023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9025B-70D5-4EEB-A533-9C7602A8C4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9781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16869-6D13-433E-8DC9-C387ED86170B}" type="datetimeFigureOut">
              <a:rPr lang="en-IN" smtClean="0"/>
              <a:t>17-01-2023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9025B-70D5-4EEB-A533-9C7602A8C4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1378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16869-6D13-433E-8DC9-C387ED86170B}" type="datetimeFigureOut">
              <a:rPr lang="en-IN" smtClean="0"/>
              <a:t>17-01-2023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9025B-70D5-4EEB-A533-9C7602A8C4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8233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16869-6D13-433E-8DC9-C387ED86170B}" type="datetimeFigureOut">
              <a:rPr lang="en-IN" smtClean="0"/>
              <a:t>17-01-2023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9025B-70D5-4EEB-A533-9C7602A8C4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4146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16869-6D13-433E-8DC9-C387ED86170B}" type="datetimeFigureOut">
              <a:rPr lang="en-IN" smtClean="0"/>
              <a:t>17-01-2023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9025B-70D5-4EEB-A533-9C7602A8C4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9689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916869-6D13-433E-8DC9-C387ED86170B}" type="datetimeFigureOut">
              <a:rPr lang="en-IN" smtClean="0"/>
              <a:t>17-01-2023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79025B-70D5-4EEB-A533-9C7602A8C4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0608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7971" t="36894" r="50595" b="17770"/>
          <a:stretch/>
        </p:blipFill>
        <p:spPr>
          <a:xfrm>
            <a:off x="218364" y="177420"/>
            <a:ext cx="7875202" cy="484474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95946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SURESH</dc:creator>
  <cp:lastModifiedBy>SURESH</cp:lastModifiedBy>
  <cp:revision>1</cp:revision>
  <dcterms:created xsi:type="dcterms:W3CDTF">2023-01-17T17:31:42Z</dcterms:created>
  <dcterms:modified xsi:type="dcterms:W3CDTF">2023-01-17T17:32:36Z</dcterms:modified>
</cp:coreProperties>
</file>