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B7D5-7E8B-4D15-85A7-D1658F9F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AB959-7A45-4C11-A263-6BFEEE5A3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15C8-79E2-4868-9658-0E00D5A4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350-6854-4F2D-8FEB-B9B432E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6E02-DB84-4C9A-88F5-62DBBE38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14B6-7142-4BAB-8C3A-1E949E0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631A5-9B15-4775-906E-41D69EF7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FF3A-08B5-4125-AAC4-35CD915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B7FF-7729-450A-8F98-8AAFF92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D2C8-878A-4149-9AC7-55629F1F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43ED9-6B0F-4241-AD9F-C81E436AB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9731-285A-481A-9FBA-593627DB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91A0-C008-4543-8304-EFA9B1BC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D4D2-E7D6-44B2-BAB6-CAD68D1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974E-48C2-4759-8E0C-EAA6BDF2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2CB4-4383-40B3-97C7-2CCE8C26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7F9C-63B7-45BA-90C9-C893731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4055-FC18-4096-BF44-53E316EB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F777-6D5D-47EB-BF24-85599337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2C05-2F5C-4956-8EA9-E1570245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9C4E-C896-46C6-81E1-78F3735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7B07-63EC-444A-9B6C-13671A01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BCCC-763B-4239-89A5-35CFDCC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72D9-E6E7-417C-AC22-24EF5B20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0123-4A29-48B4-9BB4-238C4D28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BF0A-C856-4E24-B6AF-BE861D1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0A48-1B2B-42FF-8E72-615DA51E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0669-CACB-4E2A-8657-566C5930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FE3FB-8FEF-4914-A06A-C4346DD4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E721-922A-4FB7-8ECB-B432FF5D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78B0A-3820-4805-8881-13C8C81C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7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091A-3C88-4DB0-B736-760DB303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A813-2366-4371-B0C0-66321A6B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CB36-BEAC-487B-8B5A-345D7E55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1CBE9-2BC1-4D00-A084-B3215BA1C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37113-AB63-4917-AA37-9CBACE9E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6A1F4-C984-4899-938E-0F68FBC8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1DE09-DF59-4180-9AF3-4C7028F8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ABCA5-BDB9-4F4D-B5D2-FF57FE31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B6C-47DE-443B-A461-03047359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76907-6160-41F1-91D1-A477F58F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2E29-5509-4E79-8AA0-13F80FD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0D21-BA1B-4642-9317-C845E281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C9FA-C386-4372-8B78-9552F84D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897BE-3439-4994-9C88-BCBA9FC0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F18F-0C25-4194-AF97-3349BE9E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2C3E-56FA-4FCB-8958-74992117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5478-ABDB-4396-A90C-4D89A88C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7D9E-0BD1-4D75-A83D-440BB9D0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A0D-7FAB-44CB-A4EA-FCC613DD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A0FB-68CB-47C3-8C82-3469795E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47AB1-CF0F-4857-ABE5-D6E32DCF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1212-56F3-4F0B-B401-8D5B42B8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EAB5D-7E43-4807-8283-F10DD8846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E03C-0D2B-45F1-9C88-034A6934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72BF-8D50-4AE0-8007-340AF96C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D528-EDAB-47BE-8ED0-2E7C435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F2FA-50C9-4AAC-811F-7622F8EE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4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F155C-EF95-4B15-A9E9-A2C1D87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8822-902C-414B-AD2E-C520ED2A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B167-F1C7-4A04-8E71-B360242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D257-0D4E-44B9-881E-4A31E1D52F8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AA9D-678C-4126-8852-B14B790DF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06DF-C4C4-4431-AF36-6C6E78B1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E6D602-CEB0-474C-AC5B-7C3C0CCA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1" t="29710" r="50000" b="22464"/>
          <a:stretch/>
        </p:blipFill>
        <p:spPr>
          <a:xfrm>
            <a:off x="6099024" y="116732"/>
            <a:ext cx="6008106" cy="39786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30163-B9C2-419B-B079-0E19B7F63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1" t="31773" r="19790" b="12341"/>
          <a:stretch/>
        </p:blipFill>
        <p:spPr>
          <a:xfrm>
            <a:off x="77819" y="116731"/>
            <a:ext cx="5921917" cy="39786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0AEEC1-487C-465B-A9D2-0F74C3E1A4E8}"/>
              </a:ext>
            </a:extLst>
          </p:cNvPr>
          <p:cNvSpPr/>
          <p:nvPr/>
        </p:nvSpPr>
        <p:spPr>
          <a:xfrm>
            <a:off x="68090" y="3200400"/>
            <a:ext cx="4902743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2597-7E3B-4D8D-9740-D99E4B1E8FA7}"/>
              </a:ext>
            </a:extLst>
          </p:cNvPr>
          <p:cNvSpPr/>
          <p:nvPr/>
        </p:nvSpPr>
        <p:spPr>
          <a:xfrm>
            <a:off x="6359457" y="580416"/>
            <a:ext cx="2025786" cy="236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49136-673C-4C86-BCBA-0B8CA517DFBB}"/>
              </a:ext>
            </a:extLst>
          </p:cNvPr>
          <p:cNvSpPr/>
          <p:nvPr/>
        </p:nvSpPr>
        <p:spPr>
          <a:xfrm>
            <a:off x="2347822" y="1570008"/>
            <a:ext cx="714555" cy="2911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5E8A0-1B7B-4F0D-914D-7F4B43247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5" t="32481" r="19296" b="23973"/>
          <a:stretch/>
        </p:blipFill>
        <p:spPr>
          <a:xfrm>
            <a:off x="145915" y="145915"/>
            <a:ext cx="7305472" cy="38668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0F80E2-9E09-44FE-A966-91B8505E6F12}"/>
              </a:ext>
            </a:extLst>
          </p:cNvPr>
          <p:cNvSpPr/>
          <p:nvPr/>
        </p:nvSpPr>
        <p:spPr>
          <a:xfrm>
            <a:off x="136188" y="2908570"/>
            <a:ext cx="5959812" cy="282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E0B5C-4847-4DE9-A5FC-5C686EAEE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4" t="29646" r="62293" b="22553"/>
          <a:stretch/>
        </p:blipFill>
        <p:spPr>
          <a:xfrm>
            <a:off x="7582136" y="145915"/>
            <a:ext cx="4236970" cy="3869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79C15F-CC84-47EA-B7C1-7EC6BC01B0DB}"/>
              </a:ext>
            </a:extLst>
          </p:cNvPr>
          <p:cNvSpPr/>
          <p:nvPr/>
        </p:nvSpPr>
        <p:spPr>
          <a:xfrm>
            <a:off x="7828334" y="599872"/>
            <a:ext cx="1053019" cy="2269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46BD19-7CE1-4C3C-9871-626A5763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0" y="206347"/>
            <a:ext cx="4724809" cy="46943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5F93AB-3240-4EFD-8A4C-98BFF1CFEE47}"/>
              </a:ext>
            </a:extLst>
          </p:cNvPr>
          <p:cNvSpPr/>
          <p:nvPr/>
        </p:nvSpPr>
        <p:spPr>
          <a:xfrm>
            <a:off x="564207" y="680936"/>
            <a:ext cx="3472772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2023-02-15T14:29:46Z</dcterms:created>
  <dcterms:modified xsi:type="dcterms:W3CDTF">2023-02-16T17:00:36Z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2023-02-15T14:29:46Z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85da3a3f-7daf-47a5-b3d4-ad33aad8fca9</vt:lpwstr>
  </property>
  <property fmtid="{D5CDD505-2E9C-101B-9397-08002B2CF9AE}" pid="8" name="MSIP_Label_19540963-e559-4020-8a90-fe8a502c2801_ContentBits">
    <vt:lpwstr>0</vt:lpwstr>
  </property>
</Properties>
</file>